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88" r:id="rId4"/>
    <p:sldId id="261" r:id="rId5"/>
    <p:sldId id="273" r:id="rId6"/>
    <p:sldId id="262" r:id="rId7"/>
    <p:sldId id="297" r:id="rId8"/>
    <p:sldId id="298" r:id="rId9"/>
    <p:sldId id="282" r:id="rId10"/>
    <p:sldId id="287" r:id="rId11"/>
    <p:sldId id="289" r:id="rId12"/>
    <p:sldId id="286" r:id="rId13"/>
    <p:sldId id="294" r:id="rId14"/>
    <p:sldId id="290" r:id="rId15"/>
    <p:sldId id="293" r:id="rId16"/>
    <p:sldId id="292" r:id="rId17"/>
    <p:sldId id="295" r:id="rId18"/>
    <p:sldId id="280" r:id="rId19"/>
    <p:sldId id="285" r:id="rId20"/>
    <p:sldId id="296" r:id="rId21"/>
    <p:sldId id="276" r:id="rId22"/>
    <p:sldId id="277" r:id="rId23"/>
    <p:sldId id="29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ED4DF3-8E57-433F-A47B-B0178982215E}">
          <p14:sldIdLst>
            <p14:sldId id="256"/>
            <p14:sldId id="257"/>
            <p14:sldId id="288"/>
            <p14:sldId id="261"/>
            <p14:sldId id="273"/>
            <p14:sldId id="262"/>
            <p14:sldId id="297"/>
            <p14:sldId id="298"/>
            <p14:sldId id="282"/>
            <p14:sldId id="287"/>
            <p14:sldId id="289"/>
            <p14:sldId id="286"/>
            <p14:sldId id="294"/>
            <p14:sldId id="290"/>
            <p14:sldId id="293"/>
            <p14:sldId id="292"/>
            <p14:sldId id="295"/>
            <p14:sldId id="280"/>
            <p14:sldId id="285"/>
            <p14:sldId id="296"/>
            <p14:sldId id="276"/>
            <p14:sldId id="277"/>
            <p14:sldId id="29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autoAdjust="0"/>
    <p:restoredTop sz="94597"/>
  </p:normalViewPr>
  <p:slideViewPr>
    <p:cSldViewPr snapToGrid="0">
      <p:cViewPr varScale="1">
        <p:scale>
          <a:sx n="92" d="100"/>
          <a:sy n="92" d="100"/>
        </p:scale>
        <p:origin x="20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0CECA-B71A-4599-A473-C5BACD6C513C}" type="doc">
      <dgm:prSet loTypeId="urn:microsoft.com/office/officeart/2005/8/layout/list1" loCatId="list" qsTypeId="urn:microsoft.com/office/officeart/2005/8/quickstyle/simple1" qsCatId="simple" csTypeId="urn:microsoft.com/office/officeart/2018/5/colors/Iconchunking_neutralicon_colorful1" csCatId="colorful" phldr="1"/>
      <dgm:spPr/>
      <dgm:t>
        <a:bodyPr/>
        <a:lstStyle/>
        <a:p>
          <a:endParaRPr lang="en-US"/>
        </a:p>
      </dgm:t>
    </dgm:pt>
    <dgm:pt modelId="{EC945E8E-D2F3-4023-BCA7-B7AD008F0F9C}">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2. </a:t>
          </a:r>
          <a:r>
            <a:rPr lang="en-GB" sz="1600" b="1" i="0" dirty="0">
              <a:latin typeface="Times New Roman" panose="02020603050405020304" pitchFamily="18" charset="0"/>
              <a:cs typeface="Times New Roman" panose="02020603050405020304" pitchFamily="18" charset="0"/>
            </a:rPr>
            <a:t>Key Features</a:t>
          </a:r>
          <a:endParaRPr lang="en-US" sz="1600" b="1" i="0" dirty="0">
            <a:latin typeface="Times New Roman" panose="02020603050405020304" pitchFamily="18" charset="0"/>
            <a:cs typeface="Times New Roman" panose="02020603050405020304" pitchFamily="18" charset="0"/>
          </a:endParaRPr>
        </a:p>
      </dgm:t>
    </dgm:pt>
    <dgm:pt modelId="{7EFDE289-3DAF-4FA6-A20D-FFE10758E339}" type="parTrans" cxnId="{32B95F93-BC2A-4DA1-9734-420ED0236A26}">
      <dgm:prSet/>
      <dgm:spPr/>
      <dgm:t>
        <a:bodyPr/>
        <a:lstStyle/>
        <a:p>
          <a:endParaRPr lang="en-US"/>
        </a:p>
      </dgm:t>
    </dgm:pt>
    <dgm:pt modelId="{1EB2100F-634C-4681-B81B-8C9903794896}" type="sibTrans" cxnId="{32B95F93-BC2A-4DA1-9734-420ED0236A26}">
      <dgm:prSet/>
      <dgm:spPr/>
      <dgm:t>
        <a:bodyPr/>
        <a:lstStyle/>
        <a:p>
          <a:pPr>
            <a:lnSpc>
              <a:spcPct val="100000"/>
            </a:lnSpc>
          </a:pPr>
          <a:endParaRPr lang="en-US"/>
        </a:p>
      </dgm:t>
    </dgm:pt>
    <dgm:pt modelId="{DDF40668-ADEF-4C3F-AAB4-A3B505350CA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3. Building Blocks of the model</a:t>
          </a:r>
          <a:endParaRPr lang="en-US" sz="1600" b="1" i="0" dirty="0">
            <a:latin typeface="Times New Roman" panose="02020603050405020304" pitchFamily="18" charset="0"/>
            <a:cs typeface="Times New Roman" panose="02020603050405020304" pitchFamily="18" charset="0"/>
          </a:endParaRPr>
        </a:p>
      </dgm:t>
    </dgm:pt>
    <dgm:pt modelId="{AF07578B-050B-4D81-B92D-40CEE4EC8C80}" type="parTrans" cxnId="{9866C845-AB86-4080-A60B-2D1F4C97BB2E}">
      <dgm:prSet/>
      <dgm:spPr/>
      <dgm:t>
        <a:bodyPr/>
        <a:lstStyle/>
        <a:p>
          <a:endParaRPr lang="en-US"/>
        </a:p>
      </dgm:t>
    </dgm:pt>
    <dgm:pt modelId="{A0FB31C0-DF47-497C-BC8A-41A1F0E45A5F}" type="sibTrans" cxnId="{9866C845-AB86-4080-A60B-2D1F4C97BB2E}">
      <dgm:prSet/>
      <dgm:spPr/>
      <dgm:t>
        <a:bodyPr/>
        <a:lstStyle/>
        <a:p>
          <a:pPr>
            <a:lnSpc>
              <a:spcPct val="100000"/>
            </a:lnSpc>
          </a:pPr>
          <a:endParaRPr lang="en-US"/>
        </a:p>
      </dgm:t>
    </dgm:pt>
    <dgm:pt modelId="{304D1614-D1E6-4603-8BEC-E311758A7611}">
      <dgm:prSet custT="1"/>
      <dgm:spPr/>
      <dgm:t>
        <a:bodyPr/>
        <a:lstStyle/>
        <a:p>
          <a:pPr>
            <a:lnSpc>
              <a:spcPct val="100000"/>
            </a:lnSpc>
          </a:pPr>
          <a:r>
            <a:rPr lang="en-IN" sz="1600" b="1" i="0" dirty="0">
              <a:solidFill>
                <a:schemeClr val="tx1"/>
              </a:solidFill>
              <a:latin typeface="Times New Roman" panose="02020603050405020304" pitchFamily="18" charset="0"/>
              <a:cs typeface="Times New Roman" panose="02020603050405020304" pitchFamily="18" charset="0"/>
            </a:rPr>
            <a:t>4.</a:t>
          </a:r>
          <a:r>
            <a:rPr lang="en-US" sz="1600" dirty="0">
              <a:solidFill>
                <a:schemeClr val="tx1"/>
              </a:solidFill>
              <a:latin typeface="+mj-lt"/>
              <a:ea typeface="+mj-ea"/>
              <a:cs typeface="+mj-cs"/>
            </a:rPr>
            <a:t> </a:t>
          </a:r>
          <a:r>
            <a:rPr lang="en-US" sz="1600" b="1"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dirty="0">
            <a:solidFill>
              <a:schemeClr val="tx1"/>
            </a:solidFill>
            <a:latin typeface="Times New Roman" panose="02020603050405020304" pitchFamily="18" charset="0"/>
            <a:cs typeface="Times New Roman" panose="02020603050405020304" pitchFamily="18" charset="0"/>
          </a:endParaRPr>
        </a:p>
      </dgm:t>
    </dgm:pt>
    <dgm:pt modelId="{F7DB0343-3D36-41B0-9E24-31467D343853}" type="parTrans" cxnId="{040A2415-1584-43F5-8B27-2E9371991ED1}">
      <dgm:prSet/>
      <dgm:spPr/>
      <dgm:t>
        <a:bodyPr/>
        <a:lstStyle/>
        <a:p>
          <a:endParaRPr lang="en-US"/>
        </a:p>
      </dgm:t>
    </dgm:pt>
    <dgm:pt modelId="{475F8017-F10B-4A55-9B53-0C4B45A8C7FF}" type="sibTrans" cxnId="{040A2415-1584-43F5-8B27-2E9371991ED1}">
      <dgm:prSet/>
      <dgm:spPr/>
      <dgm:t>
        <a:bodyPr/>
        <a:lstStyle/>
        <a:p>
          <a:pPr>
            <a:lnSpc>
              <a:spcPct val="100000"/>
            </a:lnSpc>
          </a:pPr>
          <a:endParaRPr lang="en-US"/>
        </a:p>
      </dgm:t>
    </dgm:pt>
    <dgm:pt modelId="{AC0C2D03-29E9-411D-932A-E64DBE185655}">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6.</a:t>
          </a:r>
          <a:r>
            <a:rPr lang="en-GB" sz="1600" b="1" i="0" dirty="0">
              <a:latin typeface="Times New Roman" panose="02020603050405020304" pitchFamily="18" charset="0"/>
              <a:cs typeface="Times New Roman" panose="02020603050405020304" pitchFamily="18" charset="0"/>
            </a:rPr>
            <a:t> Performance and Analysis</a:t>
          </a:r>
          <a:endParaRPr lang="en-US" sz="1600" b="1" i="0" dirty="0">
            <a:latin typeface="Times New Roman" panose="02020603050405020304" pitchFamily="18" charset="0"/>
            <a:cs typeface="Times New Roman" panose="02020603050405020304" pitchFamily="18" charset="0"/>
          </a:endParaRPr>
        </a:p>
      </dgm:t>
    </dgm:pt>
    <dgm:pt modelId="{CAD45F9C-0316-4131-B40E-175D64F84181}" type="parTrans" cxnId="{59023D83-700C-4F65-8486-810F3C6CD93B}">
      <dgm:prSet/>
      <dgm:spPr/>
      <dgm:t>
        <a:bodyPr/>
        <a:lstStyle/>
        <a:p>
          <a:endParaRPr lang="en-US"/>
        </a:p>
      </dgm:t>
    </dgm:pt>
    <dgm:pt modelId="{BB9973F2-7BD4-435B-B8E0-6206DD2D147B}" type="sibTrans" cxnId="{59023D83-700C-4F65-8486-810F3C6CD93B}">
      <dgm:prSet/>
      <dgm:spPr/>
      <dgm:t>
        <a:bodyPr/>
        <a:lstStyle/>
        <a:p>
          <a:pPr>
            <a:lnSpc>
              <a:spcPct val="100000"/>
            </a:lnSpc>
          </a:pPr>
          <a:endParaRPr lang="en-US"/>
        </a:p>
      </dgm:t>
    </dgm:pt>
    <dgm:pt modelId="{A96B5C1B-3753-4157-ADEA-2BF08EB8DBE9}">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7. </a:t>
          </a:r>
          <a:r>
            <a:rPr lang="de-DE" sz="1600" b="1" i="0" dirty="0">
              <a:latin typeface="Times New Roman" panose="02020603050405020304" pitchFamily="18" charset="0"/>
              <a:cs typeface="Times New Roman" panose="02020603050405020304" pitchFamily="18" charset="0"/>
            </a:rPr>
            <a:t>Testing and Visualisation</a:t>
          </a:r>
          <a:endParaRPr lang="en-US" sz="1600" b="1" i="0" dirty="0">
            <a:latin typeface="Times New Roman" panose="02020603050405020304" pitchFamily="18" charset="0"/>
            <a:cs typeface="Times New Roman" panose="02020603050405020304" pitchFamily="18" charset="0"/>
          </a:endParaRPr>
        </a:p>
      </dgm:t>
    </dgm:pt>
    <dgm:pt modelId="{DED577DF-FC91-4EE9-B378-0FD7FE2F508F}" type="parTrans" cxnId="{09073F17-BC6C-446E-A8CC-45590F65080D}">
      <dgm:prSet/>
      <dgm:spPr/>
      <dgm:t>
        <a:bodyPr/>
        <a:lstStyle/>
        <a:p>
          <a:endParaRPr lang="en-US"/>
        </a:p>
      </dgm:t>
    </dgm:pt>
    <dgm:pt modelId="{C56C1A2B-EB95-4D37-BFA8-56F9A920A6EB}" type="sibTrans" cxnId="{09073F17-BC6C-446E-A8CC-45590F65080D}">
      <dgm:prSet/>
      <dgm:spPr/>
      <dgm:t>
        <a:bodyPr/>
        <a:lstStyle/>
        <a:p>
          <a:pPr>
            <a:lnSpc>
              <a:spcPct val="100000"/>
            </a:lnSpc>
          </a:pPr>
          <a:endParaRPr lang="en-US"/>
        </a:p>
      </dgm:t>
    </dgm:pt>
    <dgm:pt modelId="{9910A92D-31A0-4C34-8D3E-3303AB9D331B}">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8. Conclusion </a:t>
          </a:r>
          <a:endParaRPr lang="en-US" sz="1600" b="1" i="0" dirty="0">
            <a:latin typeface="Times New Roman" panose="02020603050405020304" pitchFamily="18" charset="0"/>
            <a:cs typeface="Times New Roman" panose="02020603050405020304" pitchFamily="18" charset="0"/>
          </a:endParaRPr>
        </a:p>
      </dgm:t>
    </dgm:pt>
    <dgm:pt modelId="{B8EE317F-9239-4F95-AEF1-DDBA58A5C483}" type="parTrans" cxnId="{4DA06C80-5ED7-4705-AB54-6040C9767D17}">
      <dgm:prSet/>
      <dgm:spPr/>
      <dgm:t>
        <a:bodyPr/>
        <a:lstStyle/>
        <a:p>
          <a:endParaRPr lang="en-IN"/>
        </a:p>
      </dgm:t>
    </dgm:pt>
    <dgm:pt modelId="{0ABA3BB4-FF34-44EC-AE5A-BA774C22D7C6}" type="sibTrans" cxnId="{4DA06C80-5ED7-4705-AB54-6040C9767D17}">
      <dgm:prSet/>
      <dgm:spPr/>
      <dgm:t>
        <a:bodyPr/>
        <a:lstStyle/>
        <a:p>
          <a:endParaRPr lang="en-IN"/>
        </a:p>
      </dgm:t>
    </dgm:pt>
    <dgm:pt modelId="{DE031231-080F-4B62-BA9C-7617FD3BDF8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1. Objective</a:t>
          </a:r>
          <a:endParaRPr lang="en-US" sz="1600" b="1" i="0" dirty="0">
            <a:latin typeface="Times New Roman" panose="02020603050405020304" pitchFamily="18" charset="0"/>
            <a:cs typeface="Times New Roman" panose="02020603050405020304" pitchFamily="18" charset="0"/>
          </a:endParaRPr>
        </a:p>
      </dgm:t>
    </dgm:pt>
    <dgm:pt modelId="{C62FCD09-7C7B-4F1E-824A-EE7F6F1CBC67}" type="sibTrans" cxnId="{0D9F410B-A884-4101-8872-2EF65671B881}">
      <dgm:prSet/>
      <dgm:spPr/>
      <dgm:t>
        <a:bodyPr/>
        <a:lstStyle/>
        <a:p>
          <a:pPr>
            <a:lnSpc>
              <a:spcPct val="100000"/>
            </a:lnSpc>
          </a:pPr>
          <a:endParaRPr lang="en-US"/>
        </a:p>
      </dgm:t>
    </dgm:pt>
    <dgm:pt modelId="{660C3B5B-B8D4-44A5-AFAB-047CE1F9F652}" type="parTrans" cxnId="{0D9F410B-A884-4101-8872-2EF65671B881}">
      <dgm:prSet/>
      <dgm:spPr/>
      <dgm:t>
        <a:bodyPr/>
        <a:lstStyle/>
        <a:p>
          <a:endParaRPr lang="en-US"/>
        </a:p>
      </dgm:t>
    </dgm:pt>
    <dgm:pt modelId="{B5B53EE0-FCE6-BA4F-A000-44A43FC556C6}">
      <dgm:prSet custT="1"/>
      <dgm:spPr/>
      <dgm:t>
        <a:bodyPr/>
        <a:lstStyle/>
        <a:p>
          <a:r>
            <a:rPr lang="en-GB" sz="1600" b="1" dirty="0">
              <a:latin typeface="Times New Roman" panose="02020603050405020304" pitchFamily="18" charset="0"/>
              <a:cs typeface="Times New Roman" panose="02020603050405020304" pitchFamily="18" charset="0"/>
            </a:rPr>
            <a:t>9. Future Work</a:t>
          </a:r>
        </a:p>
      </dgm:t>
    </dgm:pt>
    <dgm:pt modelId="{7BA35E99-CDAF-244A-B860-07D4A4BC5F2E}" type="parTrans" cxnId="{5DB2CD18-3445-2548-80DE-5B7C908867AE}">
      <dgm:prSet/>
      <dgm:spPr/>
      <dgm:t>
        <a:bodyPr/>
        <a:lstStyle/>
        <a:p>
          <a:endParaRPr lang="en-GB"/>
        </a:p>
      </dgm:t>
    </dgm:pt>
    <dgm:pt modelId="{280D31F0-E1BD-9B45-81A2-47F342210BEA}" type="sibTrans" cxnId="{5DB2CD18-3445-2548-80DE-5B7C908867AE}">
      <dgm:prSet/>
      <dgm:spPr/>
      <dgm:t>
        <a:bodyPr/>
        <a:lstStyle/>
        <a:p>
          <a:endParaRPr lang="en-GB"/>
        </a:p>
      </dgm:t>
    </dgm:pt>
    <dgm:pt modelId="{9148E2F7-1357-FC4E-9A32-FD79D4040554}">
      <dgm:prSet custT="1"/>
      <dgm:spPr/>
      <dgm:t>
        <a:bodyPr/>
        <a:lstStyle/>
        <a:p>
          <a:r>
            <a:rPr lang="en-US" sz="1600" b="1" dirty="0">
              <a:solidFill>
                <a:schemeClr val="tx1"/>
              </a:solidFill>
              <a:latin typeface="Times New Roman" panose="02020603050405020304" pitchFamily="18" charset="0"/>
              <a:cs typeface="Times New Roman" panose="02020603050405020304" pitchFamily="18" charset="0"/>
            </a:rPr>
            <a:t>5</a:t>
          </a:r>
          <a:r>
            <a:rPr lang="en-US" sz="1600" b="1"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dirty="0">
            <a:solidFill>
              <a:schemeClr val="tx1"/>
            </a:solidFill>
            <a:latin typeface="Times New Roman" panose="02020603050405020304" pitchFamily="18" charset="0"/>
            <a:cs typeface="Times New Roman" panose="02020603050405020304" pitchFamily="18" charset="0"/>
          </a:endParaRPr>
        </a:p>
      </dgm:t>
    </dgm:pt>
    <dgm:pt modelId="{9BBBB690-37FA-9C48-8F57-86CD32263440}" type="parTrans" cxnId="{5B16C9CC-41E7-B245-8000-12311FB4908B}">
      <dgm:prSet/>
      <dgm:spPr/>
      <dgm:t>
        <a:bodyPr/>
        <a:lstStyle/>
        <a:p>
          <a:endParaRPr lang="en-GB"/>
        </a:p>
      </dgm:t>
    </dgm:pt>
    <dgm:pt modelId="{7BD04D37-9FE3-6343-85AA-4A418BF36E6A}" type="sibTrans" cxnId="{5B16C9CC-41E7-B245-8000-12311FB4908B}">
      <dgm:prSet/>
      <dgm:spPr/>
      <dgm:t>
        <a:bodyPr/>
        <a:lstStyle/>
        <a:p>
          <a:endParaRPr lang="en-GB"/>
        </a:p>
      </dgm:t>
    </dgm:pt>
    <dgm:pt modelId="{8B923205-A220-448F-9550-1ED334D73DA2}" type="pres">
      <dgm:prSet presAssocID="{AE70CECA-B71A-4599-A473-C5BACD6C513C}" presName="linear" presStyleCnt="0">
        <dgm:presLayoutVars>
          <dgm:dir/>
          <dgm:animLvl val="lvl"/>
          <dgm:resizeHandles val="exact"/>
        </dgm:presLayoutVars>
      </dgm:prSet>
      <dgm:spPr/>
    </dgm:pt>
    <dgm:pt modelId="{17BC99BA-5D31-4C54-9489-C563EABF3537}" type="pres">
      <dgm:prSet presAssocID="{DE031231-080F-4B62-BA9C-7617FD3BDF88}" presName="parentLin" presStyleCnt="0"/>
      <dgm:spPr/>
    </dgm:pt>
    <dgm:pt modelId="{938797E1-3B74-4CF6-A5A7-8317B8CB1CC0}" type="pres">
      <dgm:prSet presAssocID="{DE031231-080F-4B62-BA9C-7617FD3BDF88}" presName="parentLeftMargin" presStyleLbl="node1" presStyleIdx="0" presStyleCnt="9"/>
      <dgm:spPr/>
    </dgm:pt>
    <dgm:pt modelId="{104244E5-5652-4B04-BEE6-83BEEC9DBDD3}" type="pres">
      <dgm:prSet presAssocID="{DE031231-080F-4B62-BA9C-7617FD3BDF88}" presName="parentText" presStyleLbl="node1" presStyleIdx="0" presStyleCnt="9">
        <dgm:presLayoutVars>
          <dgm:chMax val="0"/>
          <dgm:bulletEnabled val="1"/>
        </dgm:presLayoutVars>
      </dgm:prSet>
      <dgm:spPr/>
    </dgm:pt>
    <dgm:pt modelId="{FD24B776-E717-4703-BC1B-2535255918C8}" type="pres">
      <dgm:prSet presAssocID="{DE031231-080F-4B62-BA9C-7617FD3BDF88}" presName="negativeSpace" presStyleCnt="0"/>
      <dgm:spPr/>
    </dgm:pt>
    <dgm:pt modelId="{7732BD2E-D1EE-4520-AFBA-0C64145FD553}" type="pres">
      <dgm:prSet presAssocID="{DE031231-080F-4B62-BA9C-7617FD3BDF88}" presName="childText" presStyleLbl="conFgAcc1" presStyleIdx="0" presStyleCnt="9">
        <dgm:presLayoutVars>
          <dgm:bulletEnabled val="1"/>
        </dgm:presLayoutVars>
      </dgm:prSet>
      <dgm:spPr/>
    </dgm:pt>
    <dgm:pt modelId="{EAEF28FB-AE76-4D10-B8D5-5E75DC963480}" type="pres">
      <dgm:prSet presAssocID="{C62FCD09-7C7B-4F1E-824A-EE7F6F1CBC67}" presName="spaceBetweenRectangles" presStyleCnt="0"/>
      <dgm:spPr/>
    </dgm:pt>
    <dgm:pt modelId="{2A881911-25AC-43A5-B2F6-91AB38DB8875}" type="pres">
      <dgm:prSet presAssocID="{EC945E8E-D2F3-4023-BCA7-B7AD008F0F9C}" presName="parentLin" presStyleCnt="0"/>
      <dgm:spPr/>
    </dgm:pt>
    <dgm:pt modelId="{AF5D1D5F-AD29-4F7F-9E03-8C0C3F6FA04B}" type="pres">
      <dgm:prSet presAssocID="{EC945E8E-D2F3-4023-BCA7-B7AD008F0F9C}" presName="parentLeftMargin" presStyleLbl="node1" presStyleIdx="0" presStyleCnt="9"/>
      <dgm:spPr/>
    </dgm:pt>
    <dgm:pt modelId="{35640C67-1A19-4507-851C-5D19F1220B1F}" type="pres">
      <dgm:prSet presAssocID="{EC945E8E-D2F3-4023-BCA7-B7AD008F0F9C}" presName="parentText" presStyleLbl="node1" presStyleIdx="1" presStyleCnt="9">
        <dgm:presLayoutVars>
          <dgm:chMax val="0"/>
          <dgm:bulletEnabled val="1"/>
        </dgm:presLayoutVars>
      </dgm:prSet>
      <dgm:spPr/>
    </dgm:pt>
    <dgm:pt modelId="{3BE85FFC-8229-46DB-9D72-CD408BB005F3}" type="pres">
      <dgm:prSet presAssocID="{EC945E8E-D2F3-4023-BCA7-B7AD008F0F9C}" presName="negativeSpace" presStyleCnt="0"/>
      <dgm:spPr/>
    </dgm:pt>
    <dgm:pt modelId="{0F381307-DB91-4895-9654-4A979AF38133}" type="pres">
      <dgm:prSet presAssocID="{EC945E8E-D2F3-4023-BCA7-B7AD008F0F9C}" presName="childText" presStyleLbl="conFgAcc1" presStyleIdx="1" presStyleCnt="9">
        <dgm:presLayoutVars>
          <dgm:bulletEnabled val="1"/>
        </dgm:presLayoutVars>
      </dgm:prSet>
      <dgm:spPr/>
    </dgm:pt>
    <dgm:pt modelId="{1905927A-D234-44AD-B751-CFB6C376C478}" type="pres">
      <dgm:prSet presAssocID="{1EB2100F-634C-4681-B81B-8C9903794896}" presName="spaceBetweenRectangles" presStyleCnt="0"/>
      <dgm:spPr/>
    </dgm:pt>
    <dgm:pt modelId="{F4709D3F-7C45-440A-A6F1-4D9188934CF0}" type="pres">
      <dgm:prSet presAssocID="{DDF40668-ADEF-4C3F-AAB4-A3B505350CA8}" presName="parentLin" presStyleCnt="0"/>
      <dgm:spPr/>
    </dgm:pt>
    <dgm:pt modelId="{421FD4E6-D4E9-46A4-A889-C56E294A1CFC}" type="pres">
      <dgm:prSet presAssocID="{DDF40668-ADEF-4C3F-AAB4-A3B505350CA8}" presName="parentLeftMargin" presStyleLbl="node1" presStyleIdx="1" presStyleCnt="9"/>
      <dgm:spPr/>
    </dgm:pt>
    <dgm:pt modelId="{DC29F04A-9464-4801-BCA7-3B07FE203D94}" type="pres">
      <dgm:prSet presAssocID="{DDF40668-ADEF-4C3F-AAB4-A3B505350CA8}" presName="parentText" presStyleLbl="node1" presStyleIdx="2" presStyleCnt="9">
        <dgm:presLayoutVars>
          <dgm:chMax val="0"/>
          <dgm:bulletEnabled val="1"/>
        </dgm:presLayoutVars>
      </dgm:prSet>
      <dgm:spPr/>
    </dgm:pt>
    <dgm:pt modelId="{3115B490-F184-40FC-87F9-AB356CEB608C}" type="pres">
      <dgm:prSet presAssocID="{DDF40668-ADEF-4C3F-AAB4-A3B505350CA8}" presName="negativeSpace" presStyleCnt="0"/>
      <dgm:spPr/>
    </dgm:pt>
    <dgm:pt modelId="{5BBE938A-BEC3-411A-9E9E-2745433D60B5}" type="pres">
      <dgm:prSet presAssocID="{DDF40668-ADEF-4C3F-AAB4-A3B505350CA8}" presName="childText" presStyleLbl="conFgAcc1" presStyleIdx="2" presStyleCnt="9">
        <dgm:presLayoutVars>
          <dgm:bulletEnabled val="1"/>
        </dgm:presLayoutVars>
      </dgm:prSet>
      <dgm:spPr/>
    </dgm:pt>
    <dgm:pt modelId="{C70155CF-2AEC-439F-A38D-B28B38AE2663}" type="pres">
      <dgm:prSet presAssocID="{A0FB31C0-DF47-497C-BC8A-41A1F0E45A5F}" presName="spaceBetweenRectangles" presStyleCnt="0"/>
      <dgm:spPr/>
    </dgm:pt>
    <dgm:pt modelId="{98621AF7-C9D2-4A65-BD2B-3BABC3EDBEF6}" type="pres">
      <dgm:prSet presAssocID="{304D1614-D1E6-4603-8BEC-E311758A7611}" presName="parentLin" presStyleCnt="0"/>
      <dgm:spPr/>
    </dgm:pt>
    <dgm:pt modelId="{3964CF2B-2220-4CA4-9B26-82C123C4F165}" type="pres">
      <dgm:prSet presAssocID="{304D1614-D1E6-4603-8BEC-E311758A7611}" presName="parentLeftMargin" presStyleLbl="node1" presStyleIdx="2" presStyleCnt="9"/>
      <dgm:spPr/>
    </dgm:pt>
    <dgm:pt modelId="{D2E97F0C-85E3-4151-8522-492BF6E4B308}" type="pres">
      <dgm:prSet presAssocID="{304D1614-D1E6-4603-8BEC-E311758A7611}" presName="parentText" presStyleLbl="node1" presStyleIdx="3" presStyleCnt="9">
        <dgm:presLayoutVars>
          <dgm:chMax val="0"/>
          <dgm:bulletEnabled val="1"/>
        </dgm:presLayoutVars>
      </dgm:prSet>
      <dgm:spPr/>
    </dgm:pt>
    <dgm:pt modelId="{5FEE5478-21B2-46CA-82AE-92BA225F8E6F}" type="pres">
      <dgm:prSet presAssocID="{304D1614-D1E6-4603-8BEC-E311758A7611}" presName="negativeSpace" presStyleCnt="0"/>
      <dgm:spPr/>
    </dgm:pt>
    <dgm:pt modelId="{8CE01E45-12EB-410C-969B-732A3C103780}" type="pres">
      <dgm:prSet presAssocID="{304D1614-D1E6-4603-8BEC-E311758A7611}" presName="childText" presStyleLbl="conFgAcc1" presStyleIdx="3" presStyleCnt="9">
        <dgm:presLayoutVars>
          <dgm:bulletEnabled val="1"/>
        </dgm:presLayoutVars>
      </dgm:prSet>
      <dgm:spPr/>
    </dgm:pt>
    <dgm:pt modelId="{892EAA72-C0BF-4895-9271-FE2E3228D1CC}" type="pres">
      <dgm:prSet presAssocID="{475F8017-F10B-4A55-9B53-0C4B45A8C7FF}" presName="spaceBetweenRectangles" presStyleCnt="0"/>
      <dgm:spPr/>
    </dgm:pt>
    <dgm:pt modelId="{E697D6BE-CD79-6842-ABE7-7BA8E06EE543}" type="pres">
      <dgm:prSet presAssocID="{9148E2F7-1357-FC4E-9A32-FD79D4040554}" presName="parentLin" presStyleCnt="0"/>
      <dgm:spPr/>
    </dgm:pt>
    <dgm:pt modelId="{B2C2E33B-9FD6-B040-A601-AAEC9E585000}" type="pres">
      <dgm:prSet presAssocID="{9148E2F7-1357-FC4E-9A32-FD79D4040554}" presName="parentLeftMargin" presStyleLbl="node1" presStyleIdx="3" presStyleCnt="9"/>
      <dgm:spPr/>
    </dgm:pt>
    <dgm:pt modelId="{53642DC8-924C-854C-A29D-2F828C116B27}" type="pres">
      <dgm:prSet presAssocID="{9148E2F7-1357-FC4E-9A32-FD79D4040554}" presName="parentText" presStyleLbl="node1" presStyleIdx="4" presStyleCnt="9">
        <dgm:presLayoutVars>
          <dgm:chMax val="0"/>
          <dgm:bulletEnabled val="1"/>
        </dgm:presLayoutVars>
      </dgm:prSet>
      <dgm:spPr/>
    </dgm:pt>
    <dgm:pt modelId="{F7BBD1B0-C638-5842-B5E0-F4997FBFDA22}" type="pres">
      <dgm:prSet presAssocID="{9148E2F7-1357-FC4E-9A32-FD79D4040554}" presName="negativeSpace" presStyleCnt="0"/>
      <dgm:spPr/>
    </dgm:pt>
    <dgm:pt modelId="{78F0A599-3FF7-F941-A53A-337BF0925645}" type="pres">
      <dgm:prSet presAssocID="{9148E2F7-1357-FC4E-9A32-FD79D4040554}" presName="childText" presStyleLbl="conFgAcc1" presStyleIdx="4" presStyleCnt="9">
        <dgm:presLayoutVars>
          <dgm:bulletEnabled val="1"/>
        </dgm:presLayoutVars>
      </dgm:prSet>
      <dgm:spPr/>
    </dgm:pt>
    <dgm:pt modelId="{02E715DD-76D4-8F47-9922-8916FFBA989D}" type="pres">
      <dgm:prSet presAssocID="{7BD04D37-9FE3-6343-85AA-4A418BF36E6A}" presName="spaceBetweenRectangles" presStyleCnt="0"/>
      <dgm:spPr/>
    </dgm:pt>
    <dgm:pt modelId="{77128CC8-3738-4DA8-9654-B4AE6B52D55E}" type="pres">
      <dgm:prSet presAssocID="{AC0C2D03-29E9-411D-932A-E64DBE185655}" presName="parentLin" presStyleCnt="0"/>
      <dgm:spPr/>
    </dgm:pt>
    <dgm:pt modelId="{485E0322-5B7F-4FED-A57D-65DEFFADD83E}" type="pres">
      <dgm:prSet presAssocID="{AC0C2D03-29E9-411D-932A-E64DBE185655}" presName="parentLeftMargin" presStyleLbl="node1" presStyleIdx="4" presStyleCnt="9"/>
      <dgm:spPr/>
    </dgm:pt>
    <dgm:pt modelId="{72DE4C80-0396-49C9-A271-C2B5C5E14464}" type="pres">
      <dgm:prSet presAssocID="{AC0C2D03-29E9-411D-932A-E64DBE185655}" presName="parentText" presStyleLbl="node1" presStyleIdx="5" presStyleCnt="9">
        <dgm:presLayoutVars>
          <dgm:chMax val="0"/>
          <dgm:bulletEnabled val="1"/>
        </dgm:presLayoutVars>
      </dgm:prSet>
      <dgm:spPr/>
    </dgm:pt>
    <dgm:pt modelId="{A3C4DDFB-5D6F-403E-B1AD-5FA5F6C71F12}" type="pres">
      <dgm:prSet presAssocID="{AC0C2D03-29E9-411D-932A-E64DBE185655}" presName="negativeSpace" presStyleCnt="0"/>
      <dgm:spPr/>
    </dgm:pt>
    <dgm:pt modelId="{6848A82D-FEAE-4E43-A34E-F73C5BF06ACE}" type="pres">
      <dgm:prSet presAssocID="{AC0C2D03-29E9-411D-932A-E64DBE185655}" presName="childText" presStyleLbl="conFgAcc1" presStyleIdx="5" presStyleCnt="9">
        <dgm:presLayoutVars>
          <dgm:bulletEnabled val="1"/>
        </dgm:presLayoutVars>
      </dgm:prSet>
      <dgm:spPr/>
    </dgm:pt>
    <dgm:pt modelId="{E4429F22-06B6-47FF-9C2B-1B7A6175FAD7}" type="pres">
      <dgm:prSet presAssocID="{BB9973F2-7BD4-435B-B8E0-6206DD2D147B}" presName="spaceBetweenRectangles" presStyleCnt="0"/>
      <dgm:spPr/>
    </dgm:pt>
    <dgm:pt modelId="{7E2D7CD4-D071-4AAE-A2F0-828192ABF2A1}" type="pres">
      <dgm:prSet presAssocID="{A96B5C1B-3753-4157-ADEA-2BF08EB8DBE9}" presName="parentLin" presStyleCnt="0"/>
      <dgm:spPr/>
    </dgm:pt>
    <dgm:pt modelId="{DB08B751-5596-4BEB-982C-071B10B9FFA6}" type="pres">
      <dgm:prSet presAssocID="{A96B5C1B-3753-4157-ADEA-2BF08EB8DBE9}" presName="parentLeftMargin" presStyleLbl="node1" presStyleIdx="5" presStyleCnt="9"/>
      <dgm:spPr/>
    </dgm:pt>
    <dgm:pt modelId="{2DFF24F0-BCC0-480F-955B-CE932EFB71A9}" type="pres">
      <dgm:prSet presAssocID="{A96B5C1B-3753-4157-ADEA-2BF08EB8DBE9}" presName="parentText" presStyleLbl="node1" presStyleIdx="6" presStyleCnt="9">
        <dgm:presLayoutVars>
          <dgm:chMax val="0"/>
          <dgm:bulletEnabled val="1"/>
        </dgm:presLayoutVars>
      </dgm:prSet>
      <dgm:spPr/>
    </dgm:pt>
    <dgm:pt modelId="{E67344CC-3725-4C46-BD01-A8DCB47739D3}" type="pres">
      <dgm:prSet presAssocID="{A96B5C1B-3753-4157-ADEA-2BF08EB8DBE9}" presName="negativeSpace" presStyleCnt="0"/>
      <dgm:spPr/>
    </dgm:pt>
    <dgm:pt modelId="{F39F0C0B-0BC8-4872-9749-E85AEF6E95D9}" type="pres">
      <dgm:prSet presAssocID="{A96B5C1B-3753-4157-ADEA-2BF08EB8DBE9}" presName="childText" presStyleLbl="conFgAcc1" presStyleIdx="6" presStyleCnt="9">
        <dgm:presLayoutVars>
          <dgm:bulletEnabled val="1"/>
        </dgm:presLayoutVars>
      </dgm:prSet>
      <dgm:spPr/>
    </dgm:pt>
    <dgm:pt modelId="{AB2D122C-4CA1-4F6A-8A93-7438E952FCE0}" type="pres">
      <dgm:prSet presAssocID="{C56C1A2B-EB95-4D37-BFA8-56F9A920A6EB}" presName="spaceBetweenRectangles" presStyleCnt="0"/>
      <dgm:spPr/>
    </dgm:pt>
    <dgm:pt modelId="{0D87FF16-B294-495A-888F-4C6E57F3AFBE}" type="pres">
      <dgm:prSet presAssocID="{9910A92D-31A0-4C34-8D3E-3303AB9D331B}" presName="parentLin" presStyleCnt="0"/>
      <dgm:spPr/>
    </dgm:pt>
    <dgm:pt modelId="{90FBFD66-A359-460B-A3BB-B7BEB3927E87}" type="pres">
      <dgm:prSet presAssocID="{9910A92D-31A0-4C34-8D3E-3303AB9D331B}" presName="parentLeftMargin" presStyleLbl="node1" presStyleIdx="6" presStyleCnt="9"/>
      <dgm:spPr/>
    </dgm:pt>
    <dgm:pt modelId="{B055020B-16FF-40CC-BDA0-5C2A6382ED76}" type="pres">
      <dgm:prSet presAssocID="{9910A92D-31A0-4C34-8D3E-3303AB9D331B}" presName="parentText" presStyleLbl="node1" presStyleIdx="7" presStyleCnt="9">
        <dgm:presLayoutVars>
          <dgm:chMax val="0"/>
          <dgm:bulletEnabled val="1"/>
        </dgm:presLayoutVars>
      </dgm:prSet>
      <dgm:spPr/>
    </dgm:pt>
    <dgm:pt modelId="{6829E83A-9C59-49C2-9434-42992C37F9EC}" type="pres">
      <dgm:prSet presAssocID="{9910A92D-31A0-4C34-8D3E-3303AB9D331B}" presName="negativeSpace" presStyleCnt="0"/>
      <dgm:spPr/>
    </dgm:pt>
    <dgm:pt modelId="{522EE99F-B6EC-4BF0-B59D-C392DC00FE26}" type="pres">
      <dgm:prSet presAssocID="{9910A92D-31A0-4C34-8D3E-3303AB9D331B}" presName="childText" presStyleLbl="conFgAcc1" presStyleIdx="7" presStyleCnt="9">
        <dgm:presLayoutVars>
          <dgm:bulletEnabled val="1"/>
        </dgm:presLayoutVars>
      </dgm:prSet>
      <dgm:spPr/>
    </dgm:pt>
    <dgm:pt modelId="{95B55FE2-BE66-E444-AA31-44333371AED7}" type="pres">
      <dgm:prSet presAssocID="{0ABA3BB4-FF34-44EC-AE5A-BA774C22D7C6}" presName="spaceBetweenRectangles" presStyleCnt="0"/>
      <dgm:spPr/>
    </dgm:pt>
    <dgm:pt modelId="{29B00FFD-63F7-EC48-9A5A-21844ED674A9}" type="pres">
      <dgm:prSet presAssocID="{B5B53EE0-FCE6-BA4F-A000-44A43FC556C6}" presName="parentLin" presStyleCnt="0"/>
      <dgm:spPr/>
    </dgm:pt>
    <dgm:pt modelId="{08B27F9A-CAE2-7F41-AE5F-F0B04FD60DA2}" type="pres">
      <dgm:prSet presAssocID="{B5B53EE0-FCE6-BA4F-A000-44A43FC556C6}" presName="parentLeftMargin" presStyleLbl="node1" presStyleIdx="7" presStyleCnt="9"/>
      <dgm:spPr/>
    </dgm:pt>
    <dgm:pt modelId="{9D4D5CD5-1E45-AB46-ABA9-F79C0665BCD3}" type="pres">
      <dgm:prSet presAssocID="{B5B53EE0-FCE6-BA4F-A000-44A43FC556C6}" presName="parentText" presStyleLbl="node1" presStyleIdx="8" presStyleCnt="9">
        <dgm:presLayoutVars>
          <dgm:chMax val="0"/>
          <dgm:bulletEnabled val="1"/>
        </dgm:presLayoutVars>
      </dgm:prSet>
      <dgm:spPr/>
    </dgm:pt>
    <dgm:pt modelId="{86EC38FB-03A5-AF45-A797-C0DE4272136E}" type="pres">
      <dgm:prSet presAssocID="{B5B53EE0-FCE6-BA4F-A000-44A43FC556C6}" presName="negativeSpace" presStyleCnt="0"/>
      <dgm:spPr/>
    </dgm:pt>
    <dgm:pt modelId="{296869FF-9AD6-184F-85A7-72E585F7E85F}" type="pres">
      <dgm:prSet presAssocID="{B5B53EE0-FCE6-BA4F-A000-44A43FC556C6}" presName="childText" presStyleLbl="conFgAcc1" presStyleIdx="8" presStyleCnt="9">
        <dgm:presLayoutVars>
          <dgm:bulletEnabled val="1"/>
        </dgm:presLayoutVars>
      </dgm:prSet>
      <dgm:spPr/>
    </dgm:pt>
  </dgm:ptLst>
  <dgm:cxnLst>
    <dgm:cxn modelId="{72608805-055A-3D4B-BEC8-61D458B9D975}" type="presOf" srcId="{DE031231-080F-4B62-BA9C-7617FD3BDF88}" destId="{104244E5-5652-4B04-BEE6-83BEEC9DBDD3}" srcOrd="1" destOrd="0" presId="urn:microsoft.com/office/officeart/2005/8/layout/list1"/>
    <dgm:cxn modelId="{0D9F410B-A884-4101-8872-2EF65671B881}" srcId="{AE70CECA-B71A-4599-A473-C5BACD6C513C}" destId="{DE031231-080F-4B62-BA9C-7617FD3BDF88}" srcOrd="0" destOrd="0" parTransId="{660C3B5B-B8D4-44A5-AFAB-047CE1F9F652}" sibTransId="{C62FCD09-7C7B-4F1E-824A-EE7F6F1CBC67}"/>
    <dgm:cxn modelId="{040A2415-1584-43F5-8B27-2E9371991ED1}" srcId="{AE70CECA-B71A-4599-A473-C5BACD6C513C}" destId="{304D1614-D1E6-4603-8BEC-E311758A7611}" srcOrd="3" destOrd="0" parTransId="{F7DB0343-3D36-41B0-9E24-31467D343853}" sibTransId="{475F8017-F10B-4A55-9B53-0C4B45A8C7FF}"/>
    <dgm:cxn modelId="{09073F17-BC6C-446E-A8CC-45590F65080D}" srcId="{AE70CECA-B71A-4599-A473-C5BACD6C513C}" destId="{A96B5C1B-3753-4157-ADEA-2BF08EB8DBE9}" srcOrd="6" destOrd="0" parTransId="{DED577DF-FC91-4EE9-B378-0FD7FE2F508F}" sibTransId="{C56C1A2B-EB95-4D37-BFA8-56F9A920A6EB}"/>
    <dgm:cxn modelId="{5DB2CD18-3445-2548-80DE-5B7C908867AE}" srcId="{AE70CECA-B71A-4599-A473-C5BACD6C513C}" destId="{B5B53EE0-FCE6-BA4F-A000-44A43FC556C6}" srcOrd="8" destOrd="0" parTransId="{7BA35E99-CDAF-244A-B860-07D4A4BC5F2E}" sibTransId="{280D31F0-E1BD-9B45-81A2-47F342210BEA}"/>
    <dgm:cxn modelId="{EA78013E-D965-F644-9364-789EBE2D1FBA}" type="presOf" srcId="{AC0C2D03-29E9-411D-932A-E64DBE185655}" destId="{72DE4C80-0396-49C9-A271-C2B5C5E14464}" srcOrd="1" destOrd="0" presId="urn:microsoft.com/office/officeart/2005/8/layout/list1"/>
    <dgm:cxn modelId="{9866C845-AB86-4080-A60B-2D1F4C97BB2E}" srcId="{AE70CECA-B71A-4599-A473-C5BACD6C513C}" destId="{DDF40668-ADEF-4C3F-AAB4-A3B505350CA8}" srcOrd="2" destOrd="0" parTransId="{AF07578B-050B-4D81-B92D-40CEE4EC8C80}" sibTransId="{A0FB31C0-DF47-497C-BC8A-41A1F0E45A5F}"/>
    <dgm:cxn modelId="{59C0FD53-1298-9345-BCFB-79986EF64E2D}" type="presOf" srcId="{A96B5C1B-3753-4157-ADEA-2BF08EB8DBE9}" destId="{2DFF24F0-BCC0-480F-955B-CE932EFB71A9}" srcOrd="1" destOrd="0" presId="urn:microsoft.com/office/officeart/2005/8/layout/list1"/>
    <dgm:cxn modelId="{6BB57F5C-739E-CD42-8D2B-2DE10476C305}" type="presOf" srcId="{9148E2F7-1357-FC4E-9A32-FD79D4040554}" destId="{53642DC8-924C-854C-A29D-2F828C116B27}" srcOrd="1" destOrd="0" presId="urn:microsoft.com/office/officeart/2005/8/layout/list1"/>
    <dgm:cxn modelId="{13F1785F-6D48-494D-912C-E72D5AE310FD}" type="presOf" srcId="{A96B5C1B-3753-4157-ADEA-2BF08EB8DBE9}" destId="{DB08B751-5596-4BEB-982C-071B10B9FFA6}" srcOrd="0" destOrd="0" presId="urn:microsoft.com/office/officeart/2005/8/layout/list1"/>
    <dgm:cxn modelId="{42BBFB72-4C74-A24B-B7CD-015EAC04F00B}" type="presOf" srcId="{EC945E8E-D2F3-4023-BCA7-B7AD008F0F9C}" destId="{35640C67-1A19-4507-851C-5D19F1220B1F}" srcOrd="1" destOrd="0" presId="urn:microsoft.com/office/officeart/2005/8/layout/list1"/>
    <dgm:cxn modelId="{4DA06C80-5ED7-4705-AB54-6040C9767D17}" srcId="{AE70CECA-B71A-4599-A473-C5BACD6C513C}" destId="{9910A92D-31A0-4C34-8D3E-3303AB9D331B}" srcOrd="7" destOrd="0" parTransId="{B8EE317F-9239-4F95-AEF1-DDBA58A5C483}" sibTransId="{0ABA3BB4-FF34-44EC-AE5A-BA774C22D7C6}"/>
    <dgm:cxn modelId="{59023D83-700C-4F65-8486-810F3C6CD93B}" srcId="{AE70CECA-B71A-4599-A473-C5BACD6C513C}" destId="{AC0C2D03-29E9-411D-932A-E64DBE185655}" srcOrd="5" destOrd="0" parTransId="{CAD45F9C-0316-4131-B40E-175D64F84181}" sibTransId="{BB9973F2-7BD4-435B-B8E0-6206DD2D147B}"/>
    <dgm:cxn modelId="{78313090-6F38-EC47-B08F-898F9737D482}" type="presOf" srcId="{AC0C2D03-29E9-411D-932A-E64DBE185655}" destId="{485E0322-5B7F-4FED-A57D-65DEFFADD83E}" srcOrd="0" destOrd="0" presId="urn:microsoft.com/office/officeart/2005/8/layout/list1"/>
    <dgm:cxn modelId="{32B95F93-BC2A-4DA1-9734-420ED0236A26}" srcId="{AE70CECA-B71A-4599-A473-C5BACD6C513C}" destId="{EC945E8E-D2F3-4023-BCA7-B7AD008F0F9C}" srcOrd="1" destOrd="0" parTransId="{7EFDE289-3DAF-4FA6-A20D-FFE10758E339}" sibTransId="{1EB2100F-634C-4681-B81B-8C9903794896}"/>
    <dgm:cxn modelId="{D3CBF394-C087-7F4C-B8DE-1B5885F3815E}" type="presOf" srcId="{304D1614-D1E6-4603-8BEC-E311758A7611}" destId="{D2E97F0C-85E3-4151-8522-492BF6E4B308}" srcOrd="1" destOrd="0" presId="urn:microsoft.com/office/officeart/2005/8/layout/list1"/>
    <dgm:cxn modelId="{55113396-D56B-1A48-A11F-F1CDA8A5EC8E}" type="presOf" srcId="{DDF40668-ADEF-4C3F-AAB4-A3B505350CA8}" destId="{421FD4E6-D4E9-46A4-A889-C56E294A1CFC}" srcOrd="0" destOrd="0" presId="urn:microsoft.com/office/officeart/2005/8/layout/list1"/>
    <dgm:cxn modelId="{7511CB96-232C-144D-B134-DCA30CF9A5A8}" type="presOf" srcId="{304D1614-D1E6-4603-8BEC-E311758A7611}" destId="{3964CF2B-2220-4CA4-9B26-82C123C4F165}" srcOrd="0" destOrd="0" presId="urn:microsoft.com/office/officeart/2005/8/layout/list1"/>
    <dgm:cxn modelId="{C54E7EB1-4F9E-8848-9647-4A160377B86D}" type="presOf" srcId="{EC945E8E-D2F3-4023-BCA7-B7AD008F0F9C}" destId="{AF5D1D5F-AD29-4F7F-9E03-8C0C3F6FA04B}" srcOrd="0" destOrd="0" presId="urn:microsoft.com/office/officeart/2005/8/layout/list1"/>
    <dgm:cxn modelId="{AC2E23BF-134B-B44C-AAA0-933896D3B1B4}" type="presOf" srcId="{B5B53EE0-FCE6-BA4F-A000-44A43FC556C6}" destId="{9D4D5CD5-1E45-AB46-ABA9-F79C0665BCD3}" srcOrd="1" destOrd="0" presId="urn:microsoft.com/office/officeart/2005/8/layout/list1"/>
    <dgm:cxn modelId="{0738CAC6-D70A-644B-8A3D-C2C80CC451F4}" type="presOf" srcId="{AE70CECA-B71A-4599-A473-C5BACD6C513C}" destId="{8B923205-A220-448F-9550-1ED334D73DA2}" srcOrd="0" destOrd="0" presId="urn:microsoft.com/office/officeart/2005/8/layout/list1"/>
    <dgm:cxn modelId="{23B98ECC-48D5-B540-BAF1-F2C4145F7984}" type="presOf" srcId="{9910A92D-31A0-4C34-8D3E-3303AB9D331B}" destId="{90FBFD66-A359-460B-A3BB-B7BEB3927E87}" srcOrd="0" destOrd="0" presId="urn:microsoft.com/office/officeart/2005/8/layout/list1"/>
    <dgm:cxn modelId="{9E6AB5CC-D5D6-724D-A887-E646B45BE561}" type="presOf" srcId="{9148E2F7-1357-FC4E-9A32-FD79D4040554}" destId="{B2C2E33B-9FD6-B040-A601-AAEC9E585000}" srcOrd="0" destOrd="0" presId="urn:microsoft.com/office/officeart/2005/8/layout/list1"/>
    <dgm:cxn modelId="{5B16C9CC-41E7-B245-8000-12311FB4908B}" srcId="{AE70CECA-B71A-4599-A473-C5BACD6C513C}" destId="{9148E2F7-1357-FC4E-9A32-FD79D4040554}" srcOrd="4" destOrd="0" parTransId="{9BBBB690-37FA-9C48-8F57-86CD32263440}" sibTransId="{7BD04D37-9FE3-6343-85AA-4A418BF36E6A}"/>
    <dgm:cxn modelId="{BEBC4FCE-9DCA-0E4E-BFF2-BDF36BA3FD37}" type="presOf" srcId="{B5B53EE0-FCE6-BA4F-A000-44A43FC556C6}" destId="{08B27F9A-CAE2-7F41-AE5F-F0B04FD60DA2}" srcOrd="0" destOrd="0" presId="urn:microsoft.com/office/officeart/2005/8/layout/list1"/>
    <dgm:cxn modelId="{158588CF-DE97-E74E-B937-159720748051}" type="presOf" srcId="{DDF40668-ADEF-4C3F-AAB4-A3B505350CA8}" destId="{DC29F04A-9464-4801-BCA7-3B07FE203D94}" srcOrd="1" destOrd="0" presId="urn:microsoft.com/office/officeart/2005/8/layout/list1"/>
    <dgm:cxn modelId="{76D102D1-050D-DB41-9421-222C7D056092}" type="presOf" srcId="{9910A92D-31A0-4C34-8D3E-3303AB9D331B}" destId="{B055020B-16FF-40CC-BDA0-5C2A6382ED76}" srcOrd="1" destOrd="0" presId="urn:microsoft.com/office/officeart/2005/8/layout/list1"/>
    <dgm:cxn modelId="{16BCB9E9-B262-444F-ADF8-7CB62DFEDA10}" type="presOf" srcId="{DE031231-080F-4B62-BA9C-7617FD3BDF88}" destId="{938797E1-3B74-4CF6-A5A7-8317B8CB1CC0}" srcOrd="0" destOrd="0" presId="urn:microsoft.com/office/officeart/2005/8/layout/list1"/>
    <dgm:cxn modelId="{20A0D088-3FC3-6A4A-B575-8550BE2D46BD}" type="presParOf" srcId="{8B923205-A220-448F-9550-1ED334D73DA2}" destId="{17BC99BA-5D31-4C54-9489-C563EABF3537}" srcOrd="0" destOrd="0" presId="urn:microsoft.com/office/officeart/2005/8/layout/list1"/>
    <dgm:cxn modelId="{1C1C54ED-14FD-B94A-B568-3EFA9D832FEE}" type="presParOf" srcId="{17BC99BA-5D31-4C54-9489-C563EABF3537}" destId="{938797E1-3B74-4CF6-A5A7-8317B8CB1CC0}" srcOrd="0" destOrd="0" presId="urn:microsoft.com/office/officeart/2005/8/layout/list1"/>
    <dgm:cxn modelId="{8503310A-87FE-E74B-BAAC-5304F1D5EF5B}" type="presParOf" srcId="{17BC99BA-5D31-4C54-9489-C563EABF3537}" destId="{104244E5-5652-4B04-BEE6-83BEEC9DBDD3}" srcOrd="1" destOrd="0" presId="urn:microsoft.com/office/officeart/2005/8/layout/list1"/>
    <dgm:cxn modelId="{650B96DB-D46F-4948-B471-AB7C46BDA294}" type="presParOf" srcId="{8B923205-A220-448F-9550-1ED334D73DA2}" destId="{FD24B776-E717-4703-BC1B-2535255918C8}" srcOrd="1" destOrd="0" presId="urn:microsoft.com/office/officeart/2005/8/layout/list1"/>
    <dgm:cxn modelId="{305F2C9F-6911-E949-8BA7-330EF106AE83}" type="presParOf" srcId="{8B923205-A220-448F-9550-1ED334D73DA2}" destId="{7732BD2E-D1EE-4520-AFBA-0C64145FD553}" srcOrd="2" destOrd="0" presId="urn:microsoft.com/office/officeart/2005/8/layout/list1"/>
    <dgm:cxn modelId="{D3CA3F50-37E2-2343-8944-307DF6D5EC48}" type="presParOf" srcId="{8B923205-A220-448F-9550-1ED334D73DA2}" destId="{EAEF28FB-AE76-4D10-B8D5-5E75DC963480}" srcOrd="3" destOrd="0" presId="urn:microsoft.com/office/officeart/2005/8/layout/list1"/>
    <dgm:cxn modelId="{7568938B-DA2C-7F4E-9257-14977C20ED4F}" type="presParOf" srcId="{8B923205-A220-448F-9550-1ED334D73DA2}" destId="{2A881911-25AC-43A5-B2F6-91AB38DB8875}" srcOrd="4" destOrd="0" presId="urn:microsoft.com/office/officeart/2005/8/layout/list1"/>
    <dgm:cxn modelId="{93F44CEF-8DA5-4649-AAAD-D4F697686393}" type="presParOf" srcId="{2A881911-25AC-43A5-B2F6-91AB38DB8875}" destId="{AF5D1D5F-AD29-4F7F-9E03-8C0C3F6FA04B}" srcOrd="0" destOrd="0" presId="urn:microsoft.com/office/officeart/2005/8/layout/list1"/>
    <dgm:cxn modelId="{38632081-2BAE-FC44-9B14-913D10CAB785}" type="presParOf" srcId="{2A881911-25AC-43A5-B2F6-91AB38DB8875}" destId="{35640C67-1A19-4507-851C-5D19F1220B1F}" srcOrd="1" destOrd="0" presId="urn:microsoft.com/office/officeart/2005/8/layout/list1"/>
    <dgm:cxn modelId="{CA4DD455-8029-ED4C-A8B9-CBAD09315B87}" type="presParOf" srcId="{8B923205-A220-448F-9550-1ED334D73DA2}" destId="{3BE85FFC-8229-46DB-9D72-CD408BB005F3}" srcOrd="5" destOrd="0" presId="urn:microsoft.com/office/officeart/2005/8/layout/list1"/>
    <dgm:cxn modelId="{733D8B47-B847-C244-9625-DFC136C8395F}" type="presParOf" srcId="{8B923205-A220-448F-9550-1ED334D73DA2}" destId="{0F381307-DB91-4895-9654-4A979AF38133}" srcOrd="6" destOrd="0" presId="urn:microsoft.com/office/officeart/2005/8/layout/list1"/>
    <dgm:cxn modelId="{B9B237E8-A319-A148-A89D-3B7F2D8AD318}" type="presParOf" srcId="{8B923205-A220-448F-9550-1ED334D73DA2}" destId="{1905927A-D234-44AD-B751-CFB6C376C478}" srcOrd="7" destOrd="0" presId="urn:microsoft.com/office/officeart/2005/8/layout/list1"/>
    <dgm:cxn modelId="{342C73F5-93E7-684D-B84E-F6C4102545AF}" type="presParOf" srcId="{8B923205-A220-448F-9550-1ED334D73DA2}" destId="{F4709D3F-7C45-440A-A6F1-4D9188934CF0}" srcOrd="8" destOrd="0" presId="urn:microsoft.com/office/officeart/2005/8/layout/list1"/>
    <dgm:cxn modelId="{34AC6D37-7E6F-4E42-A3E7-6BBFB7EDF2AB}" type="presParOf" srcId="{F4709D3F-7C45-440A-A6F1-4D9188934CF0}" destId="{421FD4E6-D4E9-46A4-A889-C56E294A1CFC}" srcOrd="0" destOrd="0" presId="urn:microsoft.com/office/officeart/2005/8/layout/list1"/>
    <dgm:cxn modelId="{D7C6C0F5-489B-A24C-9999-DBEB1FEB96EA}" type="presParOf" srcId="{F4709D3F-7C45-440A-A6F1-4D9188934CF0}" destId="{DC29F04A-9464-4801-BCA7-3B07FE203D94}" srcOrd="1" destOrd="0" presId="urn:microsoft.com/office/officeart/2005/8/layout/list1"/>
    <dgm:cxn modelId="{510C3583-1212-7941-951C-1822C190DB2C}" type="presParOf" srcId="{8B923205-A220-448F-9550-1ED334D73DA2}" destId="{3115B490-F184-40FC-87F9-AB356CEB608C}" srcOrd="9" destOrd="0" presId="urn:microsoft.com/office/officeart/2005/8/layout/list1"/>
    <dgm:cxn modelId="{EE518DCB-61FA-BE45-BFB1-B2E9074BCEA4}" type="presParOf" srcId="{8B923205-A220-448F-9550-1ED334D73DA2}" destId="{5BBE938A-BEC3-411A-9E9E-2745433D60B5}" srcOrd="10" destOrd="0" presId="urn:microsoft.com/office/officeart/2005/8/layout/list1"/>
    <dgm:cxn modelId="{EDEA053A-6113-1342-B9CD-57422D7E7539}" type="presParOf" srcId="{8B923205-A220-448F-9550-1ED334D73DA2}" destId="{C70155CF-2AEC-439F-A38D-B28B38AE2663}" srcOrd="11" destOrd="0" presId="urn:microsoft.com/office/officeart/2005/8/layout/list1"/>
    <dgm:cxn modelId="{F6457F4E-5653-5347-AA6D-BCED117FEC82}" type="presParOf" srcId="{8B923205-A220-448F-9550-1ED334D73DA2}" destId="{98621AF7-C9D2-4A65-BD2B-3BABC3EDBEF6}" srcOrd="12" destOrd="0" presId="urn:microsoft.com/office/officeart/2005/8/layout/list1"/>
    <dgm:cxn modelId="{EF32F7DE-29C5-6744-9C07-7AF4E5C76560}" type="presParOf" srcId="{98621AF7-C9D2-4A65-BD2B-3BABC3EDBEF6}" destId="{3964CF2B-2220-4CA4-9B26-82C123C4F165}" srcOrd="0" destOrd="0" presId="urn:microsoft.com/office/officeart/2005/8/layout/list1"/>
    <dgm:cxn modelId="{1F8DEAC0-DB92-E441-B444-EBA19BA0EDE9}" type="presParOf" srcId="{98621AF7-C9D2-4A65-BD2B-3BABC3EDBEF6}" destId="{D2E97F0C-85E3-4151-8522-492BF6E4B308}" srcOrd="1" destOrd="0" presId="urn:microsoft.com/office/officeart/2005/8/layout/list1"/>
    <dgm:cxn modelId="{5E9272CB-90FE-9442-9792-1C163E9493BF}" type="presParOf" srcId="{8B923205-A220-448F-9550-1ED334D73DA2}" destId="{5FEE5478-21B2-46CA-82AE-92BA225F8E6F}" srcOrd="13" destOrd="0" presId="urn:microsoft.com/office/officeart/2005/8/layout/list1"/>
    <dgm:cxn modelId="{76A59E3D-75B2-2349-9FC8-407418EBF44F}" type="presParOf" srcId="{8B923205-A220-448F-9550-1ED334D73DA2}" destId="{8CE01E45-12EB-410C-969B-732A3C103780}" srcOrd="14" destOrd="0" presId="urn:microsoft.com/office/officeart/2005/8/layout/list1"/>
    <dgm:cxn modelId="{EDFE9EDE-75D9-954F-A0E7-EC3A31A3DD29}" type="presParOf" srcId="{8B923205-A220-448F-9550-1ED334D73DA2}" destId="{892EAA72-C0BF-4895-9271-FE2E3228D1CC}" srcOrd="15" destOrd="0" presId="urn:microsoft.com/office/officeart/2005/8/layout/list1"/>
    <dgm:cxn modelId="{CF901F3F-0040-B64A-9584-D18C4A78E17E}" type="presParOf" srcId="{8B923205-A220-448F-9550-1ED334D73DA2}" destId="{E697D6BE-CD79-6842-ABE7-7BA8E06EE543}" srcOrd="16" destOrd="0" presId="urn:microsoft.com/office/officeart/2005/8/layout/list1"/>
    <dgm:cxn modelId="{E6670B33-26BA-154D-B902-6B44A55F3164}" type="presParOf" srcId="{E697D6BE-CD79-6842-ABE7-7BA8E06EE543}" destId="{B2C2E33B-9FD6-B040-A601-AAEC9E585000}" srcOrd="0" destOrd="0" presId="urn:microsoft.com/office/officeart/2005/8/layout/list1"/>
    <dgm:cxn modelId="{AE65162C-4710-8E4D-8210-DC87992A6E7B}" type="presParOf" srcId="{E697D6BE-CD79-6842-ABE7-7BA8E06EE543}" destId="{53642DC8-924C-854C-A29D-2F828C116B27}" srcOrd="1" destOrd="0" presId="urn:microsoft.com/office/officeart/2005/8/layout/list1"/>
    <dgm:cxn modelId="{721940C4-6BDB-6940-8082-FF661EDC6AD5}" type="presParOf" srcId="{8B923205-A220-448F-9550-1ED334D73DA2}" destId="{F7BBD1B0-C638-5842-B5E0-F4997FBFDA22}" srcOrd="17" destOrd="0" presId="urn:microsoft.com/office/officeart/2005/8/layout/list1"/>
    <dgm:cxn modelId="{5F38E15B-FDD8-6042-AA9E-A90BA2DB9396}" type="presParOf" srcId="{8B923205-A220-448F-9550-1ED334D73DA2}" destId="{78F0A599-3FF7-F941-A53A-337BF0925645}" srcOrd="18" destOrd="0" presId="urn:microsoft.com/office/officeart/2005/8/layout/list1"/>
    <dgm:cxn modelId="{CB034150-73AF-9F49-9121-D47791807BCE}" type="presParOf" srcId="{8B923205-A220-448F-9550-1ED334D73DA2}" destId="{02E715DD-76D4-8F47-9922-8916FFBA989D}" srcOrd="19" destOrd="0" presId="urn:microsoft.com/office/officeart/2005/8/layout/list1"/>
    <dgm:cxn modelId="{A36305C2-DBC6-B94F-9504-14BF3A1640D3}" type="presParOf" srcId="{8B923205-A220-448F-9550-1ED334D73DA2}" destId="{77128CC8-3738-4DA8-9654-B4AE6B52D55E}" srcOrd="20" destOrd="0" presId="urn:microsoft.com/office/officeart/2005/8/layout/list1"/>
    <dgm:cxn modelId="{4DF37A4C-F2A8-A94B-90A7-E228D098A513}" type="presParOf" srcId="{77128CC8-3738-4DA8-9654-B4AE6B52D55E}" destId="{485E0322-5B7F-4FED-A57D-65DEFFADD83E}" srcOrd="0" destOrd="0" presId="urn:microsoft.com/office/officeart/2005/8/layout/list1"/>
    <dgm:cxn modelId="{1B3FC183-811B-214E-A7A9-A49C953AF611}" type="presParOf" srcId="{77128CC8-3738-4DA8-9654-B4AE6B52D55E}" destId="{72DE4C80-0396-49C9-A271-C2B5C5E14464}" srcOrd="1" destOrd="0" presId="urn:microsoft.com/office/officeart/2005/8/layout/list1"/>
    <dgm:cxn modelId="{AF1CF7B4-D46B-6E45-AD5B-F814151F3D81}" type="presParOf" srcId="{8B923205-A220-448F-9550-1ED334D73DA2}" destId="{A3C4DDFB-5D6F-403E-B1AD-5FA5F6C71F12}" srcOrd="21" destOrd="0" presId="urn:microsoft.com/office/officeart/2005/8/layout/list1"/>
    <dgm:cxn modelId="{B1E19819-4B42-504F-997B-9B78015481A9}" type="presParOf" srcId="{8B923205-A220-448F-9550-1ED334D73DA2}" destId="{6848A82D-FEAE-4E43-A34E-F73C5BF06ACE}" srcOrd="22" destOrd="0" presId="urn:microsoft.com/office/officeart/2005/8/layout/list1"/>
    <dgm:cxn modelId="{0A60276B-0A08-5845-91C4-A3E20BAEA0E3}" type="presParOf" srcId="{8B923205-A220-448F-9550-1ED334D73DA2}" destId="{E4429F22-06B6-47FF-9C2B-1B7A6175FAD7}" srcOrd="23" destOrd="0" presId="urn:microsoft.com/office/officeart/2005/8/layout/list1"/>
    <dgm:cxn modelId="{02EAF3E4-C7B8-D74F-BE98-2B33BB7CFA13}" type="presParOf" srcId="{8B923205-A220-448F-9550-1ED334D73DA2}" destId="{7E2D7CD4-D071-4AAE-A2F0-828192ABF2A1}" srcOrd="24" destOrd="0" presId="urn:microsoft.com/office/officeart/2005/8/layout/list1"/>
    <dgm:cxn modelId="{70F0A16B-07BB-8946-AD18-F34A8309AB64}" type="presParOf" srcId="{7E2D7CD4-D071-4AAE-A2F0-828192ABF2A1}" destId="{DB08B751-5596-4BEB-982C-071B10B9FFA6}" srcOrd="0" destOrd="0" presId="urn:microsoft.com/office/officeart/2005/8/layout/list1"/>
    <dgm:cxn modelId="{B031B463-AF2F-BC48-B5D0-AEB491224933}" type="presParOf" srcId="{7E2D7CD4-D071-4AAE-A2F0-828192ABF2A1}" destId="{2DFF24F0-BCC0-480F-955B-CE932EFB71A9}" srcOrd="1" destOrd="0" presId="urn:microsoft.com/office/officeart/2005/8/layout/list1"/>
    <dgm:cxn modelId="{6885989E-F0A2-9247-991C-1CC42E053395}" type="presParOf" srcId="{8B923205-A220-448F-9550-1ED334D73DA2}" destId="{E67344CC-3725-4C46-BD01-A8DCB47739D3}" srcOrd="25" destOrd="0" presId="urn:microsoft.com/office/officeart/2005/8/layout/list1"/>
    <dgm:cxn modelId="{0A0D0042-88E3-AC47-B88A-C267A95D74B6}" type="presParOf" srcId="{8B923205-A220-448F-9550-1ED334D73DA2}" destId="{F39F0C0B-0BC8-4872-9749-E85AEF6E95D9}" srcOrd="26" destOrd="0" presId="urn:microsoft.com/office/officeart/2005/8/layout/list1"/>
    <dgm:cxn modelId="{DF217C63-6EA9-3248-AF9B-8E12D5A6548B}" type="presParOf" srcId="{8B923205-A220-448F-9550-1ED334D73DA2}" destId="{AB2D122C-4CA1-4F6A-8A93-7438E952FCE0}" srcOrd="27" destOrd="0" presId="urn:microsoft.com/office/officeart/2005/8/layout/list1"/>
    <dgm:cxn modelId="{E831B715-91AD-4C4D-8F54-E00BBF1182DD}" type="presParOf" srcId="{8B923205-A220-448F-9550-1ED334D73DA2}" destId="{0D87FF16-B294-495A-888F-4C6E57F3AFBE}" srcOrd="28" destOrd="0" presId="urn:microsoft.com/office/officeart/2005/8/layout/list1"/>
    <dgm:cxn modelId="{CE6593E3-895B-5540-A5F1-A45FB8F5FC8E}" type="presParOf" srcId="{0D87FF16-B294-495A-888F-4C6E57F3AFBE}" destId="{90FBFD66-A359-460B-A3BB-B7BEB3927E87}" srcOrd="0" destOrd="0" presId="urn:microsoft.com/office/officeart/2005/8/layout/list1"/>
    <dgm:cxn modelId="{53093736-AB96-F847-B49B-BB933F08E7C7}" type="presParOf" srcId="{0D87FF16-B294-495A-888F-4C6E57F3AFBE}" destId="{B055020B-16FF-40CC-BDA0-5C2A6382ED76}" srcOrd="1" destOrd="0" presId="urn:microsoft.com/office/officeart/2005/8/layout/list1"/>
    <dgm:cxn modelId="{13958ACB-4262-6546-B261-78D439CE6592}" type="presParOf" srcId="{8B923205-A220-448F-9550-1ED334D73DA2}" destId="{6829E83A-9C59-49C2-9434-42992C37F9EC}" srcOrd="29" destOrd="0" presId="urn:microsoft.com/office/officeart/2005/8/layout/list1"/>
    <dgm:cxn modelId="{9303CA51-7A79-5142-B335-30B326E8BDA0}" type="presParOf" srcId="{8B923205-A220-448F-9550-1ED334D73DA2}" destId="{522EE99F-B6EC-4BF0-B59D-C392DC00FE26}" srcOrd="30" destOrd="0" presId="urn:microsoft.com/office/officeart/2005/8/layout/list1"/>
    <dgm:cxn modelId="{489E03F9-3A6C-7844-BF96-53A7DB458853}" type="presParOf" srcId="{8B923205-A220-448F-9550-1ED334D73DA2}" destId="{95B55FE2-BE66-E444-AA31-44333371AED7}" srcOrd="31" destOrd="0" presId="urn:microsoft.com/office/officeart/2005/8/layout/list1"/>
    <dgm:cxn modelId="{3400F2A2-9902-A649-B4E3-29AC39B131A5}" type="presParOf" srcId="{8B923205-A220-448F-9550-1ED334D73DA2}" destId="{29B00FFD-63F7-EC48-9A5A-21844ED674A9}" srcOrd="32" destOrd="0" presId="urn:microsoft.com/office/officeart/2005/8/layout/list1"/>
    <dgm:cxn modelId="{EAC33E20-35D7-7E42-8CC3-416B52F91B53}" type="presParOf" srcId="{29B00FFD-63F7-EC48-9A5A-21844ED674A9}" destId="{08B27F9A-CAE2-7F41-AE5F-F0B04FD60DA2}" srcOrd="0" destOrd="0" presId="urn:microsoft.com/office/officeart/2005/8/layout/list1"/>
    <dgm:cxn modelId="{0DF88482-D361-254A-A1D2-A94D42B5D45C}" type="presParOf" srcId="{29B00FFD-63F7-EC48-9A5A-21844ED674A9}" destId="{9D4D5CD5-1E45-AB46-ABA9-F79C0665BCD3}" srcOrd="1" destOrd="0" presId="urn:microsoft.com/office/officeart/2005/8/layout/list1"/>
    <dgm:cxn modelId="{CAF81D1F-08C6-8046-93A0-ECED8098B6DB}" type="presParOf" srcId="{8B923205-A220-448F-9550-1ED334D73DA2}" destId="{86EC38FB-03A5-AF45-A797-C0DE4272136E}" srcOrd="33" destOrd="0" presId="urn:microsoft.com/office/officeart/2005/8/layout/list1"/>
    <dgm:cxn modelId="{75AF614E-DD99-BF47-8D04-1D528EA2F3A8}" type="presParOf" srcId="{8B923205-A220-448F-9550-1ED334D73DA2}" destId="{296869FF-9AD6-184F-85A7-72E585F7E85F}"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4F3A3-752B-47FF-B3B5-FCC8D5AF13C3}" type="doc">
      <dgm:prSet loTypeId="urn:microsoft.com/office/officeart/2018/2/layout/IconCircleList" loCatId="icon" qsTypeId="urn:microsoft.com/office/officeart/2005/8/quickstyle/simple1" qsCatId="simple" csTypeId="urn:microsoft.com/office/officeart/2005/8/colors/colorful1" csCatId="colorful" phldr="1"/>
      <dgm:spPr/>
      <dgm:t>
        <a:bodyPr/>
        <a:lstStyle/>
        <a:p>
          <a:endParaRPr lang="en-US"/>
        </a:p>
      </dgm:t>
    </dgm:pt>
    <dgm:pt modelId="{63CC989E-0FF6-42F8-9608-F117F17A8966}">
      <dgm:prSet/>
      <dgm:spPr/>
      <dgm:t>
        <a:bodyPr/>
        <a:lstStyle/>
        <a:p>
          <a:pPr>
            <a:lnSpc>
              <a:spcPct val="100000"/>
            </a:lnSpc>
          </a:pPr>
          <a:r>
            <a:rPr lang="en-GB" b="1" i="0">
              <a:latin typeface="Times New Roman" pitchFamily="18"/>
              <a:cs typeface="Times New Roman" pitchFamily="18"/>
            </a:rPr>
            <a:t>Develop a C# console application utilizing the Tesseract SDK to preprocess images and perform OCR text extraction.</a:t>
          </a:r>
          <a:endParaRPr lang="en-US" b="1" i="0" u="none" strike="noStrike" cap="none" spc="0" baseline="0">
            <a:uFillTx/>
            <a:latin typeface="Times New Roman" pitchFamily="18"/>
            <a:cs typeface="Times New Roman" pitchFamily="18"/>
          </a:endParaRPr>
        </a:p>
      </dgm:t>
    </dgm:pt>
    <dgm:pt modelId="{1BCBBD86-776D-45E2-82B1-82289753E0CC}" type="parTrans" cxnId="{4EEFB0EB-4A98-45AF-871E-870893F674D4}">
      <dgm:prSet/>
      <dgm:spPr/>
      <dgm:t>
        <a:bodyPr/>
        <a:lstStyle/>
        <a:p>
          <a:endParaRPr lang="en-US"/>
        </a:p>
      </dgm:t>
    </dgm:pt>
    <dgm:pt modelId="{0C4F1C6A-8688-434D-8D44-DFDEDD4F2AAA}" type="sibTrans" cxnId="{4EEFB0EB-4A98-45AF-871E-870893F674D4}">
      <dgm:prSet/>
      <dgm:spPr/>
      <dgm:t>
        <a:bodyPr/>
        <a:lstStyle/>
        <a:p>
          <a:pPr>
            <a:lnSpc>
              <a:spcPct val="100000"/>
            </a:lnSpc>
          </a:pPr>
          <a:endParaRPr lang="en-US"/>
        </a:p>
      </dgm:t>
    </dgm:pt>
    <dgm:pt modelId="{62B9BD40-EAA5-41E1-B61F-5F6E63B64D22}">
      <dgm:prSet/>
      <dgm:spPr/>
      <dgm:t>
        <a:bodyPr/>
        <a:lstStyle/>
        <a:p>
          <a:pPr>
            <a:lnSpc>
              <a:spcPct val="100000"/>
            </a:lnSpc>
          </a:pPr>
          <a:r>
            <a:rPr lang="en-GB" b="1" i="0" u="none" strike="noStrike"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b="1" i="0"/>
        </a:p>
      </dgm:t>
    </dgm:pt>
    <dgm:pt modelId="{87659E6F-347D-44CD-AFD6-4B500364AC02}" type="parTrans" cxnId="{8907F795-9895-421E-8613-4C47F4ABE37D}">
      <dgm:prSet/>
      <dgm:spPr/>
      <dgm:t>
        <a:bodyPr/>
        <a:lstStyle/>
        <a:p>
          <a:endParaRPr lang="en-IN"/>
        </a:p>
      </dgm:t>
    </dgm:pt>
    <dgm:pt modelId="{9E62B777-CB4E-4DF2-B5C3-8876525E64A4}" type="sibTrans" cxnId="{8907F795-9895-421E-8613-4C47F4ABE37D}">
      <dgm:prSet/>
      <dgm:spPr/>
      <dgm:t>
        <a:bodyPr/>
        <a:lstStyle/>
        <a:p>
          <a:endParaRPr lang="en-IN"/>
        </a:p>
      </dgm:t>
    </dgm:pt>
    <dgm:pt modelId="{54340646-B374-40DC-B739-AB004460D6BD}" type="pres">
      <dgm:prSet presAssocID="{C3C4F3A3-752B-47FF-B3B5-FCC8D5AF13C3}" presName="root" presStyleCnt="0">
        <dgm:presLayoutVars>
          <dgm:dir/>
          <dgm:resizeHandles val="exact"/>
        </dgm:presLayoutVars>
      </dgm:prSet>
      <dgm:spPr/>
    </dgm:pt>
    <dgm:pt modelId="{14B145E7-D8BB-44A0-ACDE-74C4C12EFD02}" type="pres">
      <dgm:prSet presAssocID="{C3C4F3A3-752B-47FF-B3B5-FCC8D5AF13C3}" presName="container" presStyleCnt="0">
        <dgm:presLayoutVars>
          <dgm:dir/>
          <dgm:resizeHandles val="exact"/>
        </dgm:presLayoutVars>
      </dgm:prSet>
      <dgm:spPr/>
    </dgm:pt>
    <dgm:pt modelId="{B924276A-F7ED-4284-8535-06FD3864850D}" type="pres">
      <dgm:prSet presAssocID="{63CC989E-0FF6-42F8-9608-F117F17A8966}" presName="compNode" presStyleCnt="0"/>
      <dgm:spPr/>
    </dgm:pt>
    <dgm:pt modelId="{E9B6B326-FAC1-4D7C-BDBE-EA6848C8235C}" type="pres">
      <dgm:prSet presAssocID="{63CC989E-0FF6-42F8-9608-F117F17A8966}" presName="iconBgRect" presStyleLbl="bgShp" presStyleIdx="0" presStyleCnt="2"/>
      <dgm:spPr/>
    </dgm:pt>
    <dgm:pt modelId="{CB011B22-0620-4341-8977-A19A4CB3DC81}" type="pres">
      <dgm:prSet presAssocID="{63CC989E-0FF6-42F8-9608-F117F17A89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D56C68E7-C931-41E9-836A-A223CCCBC794}" type="pres">
      <dgm:prSet presAssocID="{63CC989E-0FF6-42F8-9608-F117F17A8966}" presName="spaceRect" presStyleCnt="0"/>
      <dgm:spPr/>
    </dgm:pt>
    <dgm:pt modelId="{807A90DF-6120-4AD2-8049-DA6BFA642A0B}" type="pres">
      <dgm:prSet presAssocID="{63CC989E-0FF6-42F8-9608-F117F17A8966}" presName="textRect" presStyleLbl="revTx" presStyleIdx="0" presStyleCnt="2">
        <dgm:presLayoutVars>
          <dgm:chMax val="1"/>
          <dgm:chPref val="1"/>
        </dgm:presLayoutVars>
      </dgm:prSet>
      <dgm:spPr/>
    </dgm:pt>
    <dgm:pt modelId="{FAEF8D67-7B25-4246-B4C2-D1FCB563FEF9}" type="pres">
      <dgm:prSet presAssocID="{0C4F1C6A-8688-434D-8D44-DFDEDD4F2AAA}" presName="sibTrans" presStyleLbl="sibTrans2D1" presStyleIdx="0" presStyleCnt="0"/>
      <dgm:spPr/>
    </dgm:pt>
    <dgm:pt modelId="{042EB519-45BF-4261-B6D0-CAE385CEE441}" type="pres">
      <dgm:prSet presAssocID="{62B9BD40-EAA5-41E1-B61F-5F6E63B64D22}" presName="compNode" presStyleCnt="0"/>
      <dgm:spPr/>
    </dgm:pt>
    <dgm:pt modelId="{BEB78ECA-9349-45F3-ADC6-2226EB032743}" type="pres">
      <dgm:prSet presAssocID="{62B9BD40-EAA5-41E1-B61F-5F6E63B64D22}" presName="iconBgRect" presStyleLbl="bgShp" presStyleIdx="1" presStyleCnt="2"/>
      <dgm:spPr/>
    </dgm:pt>
    <dgm:pt modelId="{67137655-C8AC-4780-8412-AF01931A46A3}" type="pres">
      <dgm:prSet presAssocID="{62B9BD40-EAA5-41E1-B61F-5F6E63B64D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6D62271-C770-48F6-9D96-9EA07D6C9478}" type="pres">
      <dgm:prSet presAssocID="{62B9BD40-EAA5-41E1-B61F-5F6E63B64D22}" presName="spaceRect" presStyleCnt="0"/>
      <dgm:spPr/>
    </dgm:pt>
    <dgm:pt modelId="{C9A1C3BE-D05E-4B40-9525-B06DD2D91DDB}" type="pres">
      <dgm:prSet presAssocID="{62B9BD40-EAA5-41E1-B61F-5F6E63B64D22}" presName="textRect" presStyleLbl="revTx" presStyleIdx="1" presStyleCnt="2">
        <dgm:presLayoutVars>
          <dgm:chMax val="1"/>
          <dgm:chPref val="1"/>
        </dgm:presLayoutVars>
      </dgm:prSet>
      <dgm:spPr/>
    </dgm:pt>
  </dgm:ptLst>
  <dgm:cxnLst>
    <dgm:cxn modelId="{521F8A1F-C6E7-AE46-8F1D-2B000AA3C4CD}" type="presOf" srcId="{C3C4F3A3-752B-47FF-B3B5-FCC8D5AF13C3}" destId="{54340646-B374-40DC-B739-AB004460D6BD}" srcOrd="0" destOrd="0" presId="urn:microsoft.com/office/officeart/2018/2/layout/IconCircleList"/>
    <dgm:cxn modelId="{C4A0C477-2C0C-BE40-B06F-690E72D03BCB}" type="presOf" srcId="{0C4F1C6A-8688-434D-8D44-DFDEDD4F2AAA}" destId="{FAEF8D67-7B25-4246-B4C2-D1FCB563FEF9}" srcOrd="0" destOrd="0" presId="urn:microsoft.com/office/officeart/2018/2/layout/IconCircleList"/>
    <dgm:cxn modelId="{8907F795-9895-421E-8613-4C47F4ABE37D}" srcId="{C3C4F3A3-752B-47FF-B3B5-FCC8D5AF13C3}" destId="{62B9BD40-EAA5-41E1-B61F-5F6E63B64D22}" srcOrd="1" destOrd="0" parTransId="{87659E6F-347D-44CD-AFD6-4B500364AC02}" sibTransId="{9E62B777-CB4E-4DF2-B5C3-8876525E64A4}"/>
    <dgm:cxn modelId="{0C34F898-63C3-B14E-9BF9-0A4DC14A5391}" type="presOf" srcId="{63CC989E-0FF6-42F8-9608-F117F17A8966}" destId="{807A90DF-6120-4AD2-8049-DA6BFA642A0B}" srcOrd="0" destOrd="0" presId="urn:microsoft.com/office/officeart/2018/2/layout/IconCircleList"/>
    <dgm:cxn modelId="{A2DE2E9C-00FB-064C-A100-D53EA1074AB1}" type="presOf" srcId="{62B9BD40-EAA5-41E1-B61F-5F6E63B64D22}" destId="{C9A1C3BE-D05E-4B40-9525-B06DD2D91DDB}" srcOrd="0" destOrd="0" presId="urn:microsoft.com/office/officeart/2018/2/layout/IconCircleList"/>
    <dgm:cxn modelId="{4EEFB0EB-4A98-45AF-871E-870893F674D4}" srcId="{C3C4F3A3-752B-47FF-B3B5-FCC8D5AF13C3}" destId="{63CC989E-0FF6-42F8-9608-F117F17A8966}" srcOrd="0" destOrd="0" parTransId="{1BCBBD86-776D-45E2-82B1-82289753E0CC}" sibTransId="{0C4F1C6A-8688-434D-8D44-DFDEDD4F2AAA}"/>
    <dgm:cxn modelId="{B005A97B-8147-0C4E-BF0A-2FEB1C98DC57}" type="presParOf" srcId="{54340646-B374-40DC-B739-AB004460D6BD}" destId="{14B145E7-D8BB-44A0-ACDE-74C4C12EFD02}" srcOrd="0" destOrd="0" presId="urn:microsoft.com/office/officeart/2018/2/layout/IconCircleList"/>
    <dgm:cxn modelId="{37E17F93-A033-2540-A54D-758A8C7C5B53}" type="presParOf" srcId="{14B145E7-D8BB-44A0-ACDE-74C4C12EFD02}" destId="{B924276A-F7ED-4284-8535-06FD3864850D}" srcOrd="0" destOrd="0" presId="urn:microsoft.com/office/officeart/2018/2/layout/IconCircleList"/>
    <dgm:cxn modelId="{3F54649C-F81D-4B4C-9615-88F5AC65FAF1}" type="presParOf" srcId="{B924276A-F7ED-4284-8535-06FD3864850D}" destId="{E9B6B326-FAC1-4D7C-BDBE-EA6848C8235C}" srcOrd="0" destOrd="0" presId="urn:microsoft.com/office/officeart/2018/2/layout/IconCircleList"/>
    <dgm:cxn modelId="{7178DCC6-04EA-734A-AF7A-DD49C4A13F74}" type="presParOf" srcId="{B924276A-F7ED-4284-8535-06FD3864850D}" destId="{CB011B22-0620-4341-8977-A19A4CB3DC81}" srcOrd="1" destOrd="0" presId="urn:microsoft.com/office/officeart/2018/2/layout/IconCircleList"/>
    <dgm:cxn modelId="{0280DA15-3771-0F4B-BD19-ACAFED3DC080}" type="presParOf" srcId="{B924276A-F7ED-4284-8535-06FD3864850D}" destId="{D56C68E7-C931-41E9-836A-A223CCCBC794}" srcOrd="2" destOrd="0" presId="urn:microsoft.com/office/officeart/2018/2/layout/IconCircleList"/>
    <dgm:cxn modelId="{1932074C-F7BD-8B43-8F2C-06D2C6E6AFF0}" type="presParOf" srcId="{B924276A-F7ED-4284-8535-06FD3864850D}" destId="{807A90DF-6120-4AD2-8049-DA6BFA642A0B}" srcOrd="3" destOrd="0" presId="urn:microsoft.com/office/officeart/2018/2/layout/IconCircleList"/>
    <dgm:cxn modelId="{EE343CF1-50C0-4245-ADB7-57775CE88E9E}" type="presParOf" srcId="{14B145E7-D8BB-44A0-ACDE-74C4C12EFD02}" destId="{FAEF8D67-7B25-4246-B4C2-D1FCB563FEF9}" srcOrd="1" destOrd="0" presId="urn:microsoft.com/office/officeart/2018/2/layout/IconCircleList"/>
    <dgm:cxn modelId="{B51B8080-5177-E244-8230-E2A5E8640E53}" type="presParOf" srcId="{14B145E7-D8BB-44A0-ACDE-74C4C12EFD02}" destId="{042EB519-45BF-4261-B6D0-CAE385CEE441}" srcOrd="2" destOrd="0" presId="urn:microsoft.com/office/officeart/2018/2/layout/IconCircleList"/>
    <dgm:cxn modelId="{64E8C03D-5974-1344-95E1-AEC7E13B4FFB}" type="presParOf" srcId="{042EB519-45BF-4261-B6D0-CAE385CEE441}" destId="{BEB78ECA-9349-45F3-ADC6-2226EB032743}" srcOrd="0" destOrd="0" presId="urn:microsoft.com/office/officeart/2018/2/layout/IconCircleList"/>
    <dgm:cxn modelId="{85FA96E5-BD33-5047-B354-26D0012E3893}" type="presParOf" srcId="{042EB519-45BF-4261-B6D0-CAE385CEE441}" destId="{67137655-C8AC-4780-8412-AF01931A46A3}" srcOrd="1" destOrd="0" presId="urn:microsoft.com/office/officeart/2018/2/layout/IconCircleList"/>
    <dgm:cxn modelId="{5B5AA75E-4319-C540-B73D-428633082785}" type="presParOf" srcId="{042EB519-45BF-4261-B6D0-CAE385CEE441}" destId="{26D62271-C770-48F6-9D96-9EA07D6C9478}" srcOrd="2" destOrd="0" presId="urn:microsoft.com/office/officeart/2018/2/layout/IconCircleList"/>
    <dgm:cxn modelId="{3D2403AA-8385-474D-9171-00BB30434656}" type="presParOf" srcId="{042EB519-45BF-4261-B6D0-CAE385CEE441}" destId="{C9A1C3BE-D05E-4B40-9525-B06DD2D91DD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2BD2E-D1EE-4520-AFBA-0C64145FD553}">
      <dsp:nvSpPr>
        <dsp:cNvPr id="0" name=""/>
        <dsp:cNvSpPr/>
      </dsp:nvSpPr>
      <dsp:spPr>
        <a:xfrm>
          <a:off x="0" y="229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244E5-5652-4B04-BEE6-83BEEC9DBDD3}">
      <dsp:nvSpPr>
        <dsp:cNvPr id="0" name=""/>
        <dsp:cNvSpPr/>
      </dsp:nvSpPr>
      <dsp:spPr>
        <a:xfrm>
          <a:off x="546391" y="82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1. Objective</a:t>
          </a:r>
          <a:endParaRPr lang="en-US" sz="1600" b="1" i="0" kern="1200" dirty="0">
            <a:latin typeface="Times New Roman" panose="02020603050405020304" pitchFamily="18" charset="0"/>
            <a:cs typeface="Times New Roman" panose="02020603050405020304" pitchFamily="18" charset="0"/>
          </a:endParaRPr>
        </a:p>
      </dsp:txBody>
      <dsp:txXfrm>
        <a:off x="560801" y="96612"/>
        <a:ext cx="7620660" cy="266379"/>
      </dsp:txXfrm>
    </dsp:sp>
    <dsp:sp modelId="{0F381307-DB91-4895-9654-4A979AF38133}">
      <dsp:nvSpPr>
        <dsp:cNvPr id="0" name=""/>
        <dsp:cNvSpPr/>
      </dsp:nvSpPr>
      <dsp:spPr>
        <a:xfrm>
          <a:off x="0" y="683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40C67-1A19-4507-851C-5D19F1220B1F}">
      <dsp:nvSpPr>
        <dsp:cNvPr id="0" name=""/>
        <dsp:cNvSpPr/>
      </dsp:nvSpPr>
      <dsp:spPr>
        <a:xfrm>
          <a:off x="546391" y="535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2. </a:t>
          </a:r>
          <a:r>
            <a:rPr lang="en-GB" sz="1600" b="1" i="0" kern="1200" dirty="0">
              <a:latin typeface="Times New Roman" panose="02020603050405020304" pitchFamily="18" charset="0"/>
              <a:cs typeface="Times New Roman" panose="02020603050405020304" pitchFamily="18" charset="0"/>
            </a:rPr>
            <a:t>Key Features</a:t>
          </a:r>
          <a:endParaRPr lang="en-US" sz="1600" b="1" i="0" kern="1200" dirty="0">
            <a:latin typeface="Times New Roman" panose="02020603050405020304" pitchFamily="18" charset="0"/>
            <a:cs typeface="Times New Roman" panose="02020603050405020304" pitchFamily="18" charset="0"/>
          </a:endParaRPr>
        </a:p>
      </dsp:txBody>
      <dsp:txXfrm>
        <a:off x="560801" y="550212"/>
        <a:ext cx="7620660" cy="266379"/>
      </dsp:txXfrm>
    </dsp:sp>
    <dsp:sp modelId="{5BBE938A-BEC3-411A-9E9E-2745433D60B5}">
      <dsp:nvSpPr>
        <dsp:cNvPr id="0" name=""/>
        <dsp:cNvSpPr/>
      </dsp:nvSpPr>
      <dsp:spPr>
        <a:xfrm>
          <a:off x="0" y="1137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9F04A-9464-4801-BCA7-3B07FE203D94}">
      <dsp:nvSpPr>
        <dsp:cNvPr id="0" name=""/>
        <dsp:cNvSpPr/>
      </dsp:nvSpPr>
      <dsp:spPr>
        <a:xfrm>
          <a:off x="546391" y="989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3. Building Blocks of the model</a:t>
          </a:r>
          <a:endParaRPr lang="en-US" sz="1600" b="1" i="0" kern="1200" dirty="0">
            <a:latin typeface="Times New Roman" panose="02020603050405020304" pitchFamily="18" charset="0"/>
            <a:cs typeface="Times New Roman" panose="02020603050405020304" pitchFamily="18" charset="0"/>
          </a:endParaRPr>
        </a:p>
      </dsp:txBody>
      <dsp:txXfrm>
        <a:off x="560801" y="1003812"/>
        <a:ext cx="7620660" cy="266379"/>
      </dsp:txXfrm>
    </dsp:sp>
    <dsp:sp modelId="{8CE01E45-12EB-410C-969B-732A3C103780}">
      <dsp:nvSpPr>
        <dsp:cNvPr id="0" name=""/>
        <dsp:cNvSpPr/>
      </dsp:nvSpPr>
      <dsp:spPr>
        <a:xfrm>
          <a:off x="0" y="1590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E97F0C-85E3-4151-8522-492BF6E4B308}">
      <dsp:nvSpPr>
        <dsp:cNvPr id="0" name=""/>
        <dsp:cNvSpPr/>
      </dsp:nvSpPr>
      <dsp:spPr>
        <a:xfrm>
          <a:off x="546391" y="1443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solidFill>
                <a:schemeClr val="tx1"/>
              </a:solidFill>
              <a:latin typeface="Times New Roman" panose="02020603050405020304" pitchFamily="18" charset="0"/>
              <a:cs typeface="Times New Roman" panose="02020603050405020304" pitchFamily="18" charset="0"/>
            </a:rPr>
            <a:t>4.</a:t>
          </a:r>
          <a:r>
            <a:rPr lang="en-US" sz="1600" kern="1200" dirty="0">
              <a:solidFill>
                <a:schemeClr val="tx1"/>
              </a:solidFill>
              <a:latin typeface="+mj-lt"/>
              <a:ea typeface="+mj-ea"/>
              <a:cs typeface="+mj-cs"/>
            </a:rPr>
            <a:t> </a:t>
          </a:r>
          <a:r>
            <a:rPr lang="en-US" sz="1600" b="1" kern="1200"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kern="1200" dirty="0">
            <a:solidFill>
              <a:schemeClr val="tx1"/>
            </a:solidFill>
            <a:latin typeface="Times New Roman" panose="02020603050405020304" pitchFamily="18" charset="0"/>
            <a:cs typeface="Times New Roman" panose="02020603050405020304" pitchFamily="18" charset="0"/>
          </a:endParaRPr>
        </a:p>
      </dsp:txBody>
      <dsp:txXfrm>
        <a:off x="560801" y="1457412"/>
        <a:ext cx="7620660" cy="266379"/>
      </dsp:txXfrm>
    </dsp:sp>
    <dsp:sp modelId="{78F0A599-3FF7-F941-A53A-337BF0925645}">
      <dsp:nvSpPr>
        <dsp:cNvPr id="0" name=""/>
        <dsp:cNvSpPr/>
      </dsp:nvSpPr>
      <dsp:spPr>
        <a:xfrm>
          <a:off x="0" y="2044202"/>
          <a:ext cx="10927829" cy="252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42DC8-924C-854C-A29D-2F828C116B27}">
      <dsp:nvSpPr>
        <dsp:cNvPr id="0" name=""/>
        <dsp:cNvSpPr/>
      </dsp:nvSpPr>
      <dsp:spPr>
        <a:xfrm>
          <a:off x="546391" y="18966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latin typeface="Times New Roman" panose="02020603050405020304" pitchFamily="18" charset="0"/>
              <a:cs typeface="Times New Roman" panose="02020603050405020304" pitchFamily="18" charset="0"/>
            </a:rPr>
            <a:t>5</a:t>
          </a:r>
          <a:r>
            <a:rPr lang="en-US" sz="1600" b="1" kern="1200"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kern="1200" dirty="0">
            <a:solidFill>
              <a:schemeClr val="tx1"/>
            </a:solidFill>
            <a:latin typeface="Times New Roman" panose="02020603050405020304" pitchFamily="18" charset="0"/>
            <a:cs typeface="Times New Roman" panose="02020603050405020304" pitchFamily="18" charset="0"/>
          </a:endParaRPr>
        </a:p>
      </dsp:txBody>
      <dsp:txXfrm>
        <a:off x="560801" y="1911012"/>
        <a:ext cx="7620660" cy="266379"/>
      </dsp:txXfrm>
    </dsp:sp>
    <dsp:sp modelId="{6848A82D-FEAE-4E43-A34E-F73C5BF06ACE}">
      <dsp:nvSpPr>
        <dsp:cNvPr id="0" name=""/>
        <dsp:cNvSpPr/>
      </dsp:nvSpPr>
      <dsp:spPr>
        <a:xfrm>
          <a:off x="0" y="2497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E4C80-0396-49C9-A271-C2B5C5E14464}">
      <dsp:nvSpPr>
        <dsp:cNvPr id="0" name=""/>
        <dsp:cNvSpPr/>
      </dsp:nvSpPr>
      <dsp:spPr>
        <a:xfrm>
          <a:off x="546391" y="2350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6.</a:t>
          </a:r>
          <a:r>
            <a:rPr lang="en-GB" sz="1600" b="1" i="0" kern="1200" dirty="0">
              <a:latin typeface="Times New Roman" panose="02020603050405020304" pitchFamily="18" charset="0"/>
              <a:cs typeface="Times New Roman" panose="02020603050405020304" pitchFamily="18" charset="0"/>
            </a:rPr>
            <a:t> Performance and Analysis</a:t>
          </a:r>
          <a:endParaRPr lang="en-US" sz="1600" b="1" i="0" kern="1200" dirty="0">
            <a:latin typeface="Times New Roman" panose="02020603050405020304" pitchFamily="18" charset="0"/>
            <a:cs typeface="Times New Roman" panose="02020603050405020304" pitchFamily="18" charset="0"/>
          </a:endParaRPr>
        </a:p>
      </dsp:txBody>
      <dsp:txXfrm>
        <a:off x="560801" y="2364612"/>
        <a:ext cx="7620660" cy="266379"/>
      </dsp:txXfrm>
    </dsp:sp>
    <dsp:sp modelId="{F39F0C0B-0BC8-4872-9749-E85AEF6E95D9}">
      <dsp:nvSpPr>
        <dsp:cNvPr id="0" name=""/>
        <dsp:cNvSpPr/>
      </dsp:nvSpPr>
      <dsp:spPr>
        <a:xfrm>
          <a:off x="0" y="2951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FF24F0-BCC0-480F-955B-CE932EFB71A9}">
      <dsp:nvSpPr>
        <dsp:cNvPr id="0" name=""/>
        <dsp:cNvSpPr/>
      </dsp:nvSpPr>
      <dsp:spPr>
        <a:xfrm>
          <a:off x="546391" y="2803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7. </a:t>
          </a:r>
          <a:r>
            <a:rPr lang="de-DE" sz="1600" b="1" i="0" kern="1200" dirty="0">
              <a:latin typeface="Times New Roman" panose="02020603050405020304" pitchFamily="18" charset="0"/>
              <a:cs typeface="Times New Roman" panose="02020603050405020304" pitchFamily="18" charset="0"/>
            </a:rPr>
            <a:t>Testing and Visualisation</a:t>
          </a:r>
          <a:endParaRPr lang="en-US" sz="1600" b="1" i="0" kern="1200" dirty="0">
            <a:latin typeface="Times New Roman" panose="02020603050405020304" pitchFamily="18" charset="0"/>
            <a:cs typeface="Times New Roman" panose="02020603050405020304" pitchFamily="18" charset="0"/>
          </a:endParaRPr>
        </a:p>
      </dsp:txBody>
      <dsp:txXfrm>
        <a:off x="560801" y="2818212"/>
        <a:ext cx="7620660" cy="266379"/>
      </dsp:txXfrm>
    </dsp:sp>
    <dsp:sp modelId="{522EE99F-B6EC-4BF0-B59D-C392DC00FE26}">
      <dsp:nvSpPr>
        <dsp:cNvPr id="0" name=""/>
        <dsp:cNvSpPr/>
      </dsp:nvSpPr>
      <dsp:spPr>
        <a:xfrm>
          <a:off x="0" y="3405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5020B-16FF-40CC-BDA0-5C2A6382ED76}">
      <dsp:nvSpPr>
        <dsp:cNvPr id="0" name=""/>
        <dsp:cNvSpPr/>
      </dsp:nvSpPr>
      <dsp:spPr>
        <a:xfrm>
          <a:off x="546391" y="3257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8. Conclusion </a:t>
          </a:r>
          <a:endParaRPr lang="en-US" sz="1600" b="1" i="0" kern="1200" dirty="0">
            <a:latin typeface="Times New Roman" panose="02020603050405020304" pitchFamily="18" charset="0"/>
            <a:cs typeface="Times New Roman" panose="02020603050405020304" pitchFamily="18" charset="0"/>
          </a:endParaRPr>
        </a:p>
      </dsp:txBody>
      <dsp:txXfrm>
        <a:off x="560801" y="3271812"/>
        <a:ext cx="7620660" cy="266379"/>
      </dsp:txXfrm>
    </dsp:sp>
    <dsp:sp modelId="{296869FF-9AD6-184F-85A7-72E585F7E85F}">
      <dsp:nvSpPr>
        <dsp:cNvPr id="0" name=""/>
        <dsp:cNvSpPr/>
      </dsp:nvSpPr>
      <dsp:spPr>
        <a:xfrm>
          <a:off x="0" y="3858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D5CD5-1E45-AB46-ABA9-F79C0665BCD3}">
      <dsp:nvSpPr>
        <dsp:cNvPr id="0" name=""/>
        <dsp:cNvSpPr/>
      </dsp:nvSpPr>
      <dsp:spPr>
        <a:xfrm>
          <a:off x="546391" y="3711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9. Future Work</a:t>
          </a:r>
        </a:p>
      </dsp:txBody>
      <dsp:txXfrm>
        <a:off x="560801" y="3725412"/>
        <a:ext cx="7620660"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6B326-FAC1-4D7C-BDBE-EA6848C8235C}">
      <dsp:nvSpPr>
        <dsp:cNvPr id="0" name=""/>
        <dsp:cNvSpPr/>
      </dsp:nvSpPr>
      <dsp:spPr>
        <a:xfrm>
          <a:off x="28222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11B22-0620-4341-8977-A19A4CB3DC81}">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A90DF-6120-4AD2-8049-DA6BFA642A0B}">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kern="1200">
              <a:latin typeface="Times New Roman" pitchFamily="18"/>
              <a:cs typeface="Times New Roman" pitchFamily="18"/>
            </a:rPr>
            <a:t>Develop a C# console application utilizing the Tesseract SDK to preprocess images and perform OCR text extraction.</a:t>
          </a:r>
          <a:endParaRPr lang="en-US" sz="1900" b="1" i="0" u="none" strike="noStrike" kern="1200" cap="none" spc="0" baseline="0">
            <a:uFillTx/>
            <a:latin typeface="Times New Roman" pitchFamily="18"/>
            <a:cs typeface="Times New Roman" pitchFamily="18"/>
          </a:endParaRPr>
        </a:p>
      </dsp:txBody>
      <dsp:txXfrm>
        <a:off x="1948202" y="1410409"/>
        <a:ext cx="3233964" cy="1371985"/>
      </dsp:txXfrm>
    </dsp:sp>
    <dsp:sp modelId="{BEB78ECA-9349-45F3-ADC6-2226EB032743}">
      <dsp:nvSpPr>
        <dsp:cNvPr id="0" name=""/>
        <dsp:cNvSpPr/>
      </dsp:nvSpPr>
      <dsp:spPr>
        <a:xfrm>
          <a:off x="574566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37655-C8AC-4780-8412-AF01931A46A3}">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1C3BE-D05E-4B40-9525-B06DD2D91DDB}">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u="none" strike="noStrike" kern="1200"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sz="1900" b="1" i="0" kern="1200"/>
        </a:p>
      </dsp:txBody>
      <dsp:txXfrm>
        <a:off x="7411643" y="1410409"/>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88E337-972D-1E70-8C41-BB1BB2BA0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7322889F-54DB-4CE3-8973-4A1A5B2CEA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50BBF-5635-4B44-A52E-5A8776895F0F}" type="datetimeFigureOut">
              <a:rPr lang="en-DE" smtClean="0"/>
              <a:t>21.03.25</a:t>
            </a:fld>
            <a:endParaRPr lang="en-DE"/>
          </a:p>
        </p:txBody>
      </p:sp>
      <p:sp>
        <p:nvSpPr>
          <p:cNvPr id="4" name="Footer Placeholder 3">
            <a:extLst>
              <a:ext uri="{FF2B5EF4-FFF2-40B4-BE49-F238E27FC236}">
                <a16:creationId xmlns:a16="http://schemas.microsoft.com/office/drawing/2014/main" id="{0119B5ED-C295-E437-A504-9FA09C6457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2F20BFD7-509B-062F-D3AD-D8638EF2B3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3793D-F1EF-2442-BB0B-97CCE29B6171}" type="slidenum">
              <a:rPr lang="en-DE" smtClean="0"/>
              <a:t>‹#›</a:t>
            </a:fld>
            <a:endParaRPr lang="en-DE"/>
          </a:p>
        </p:txBody>
      </p:sp>
    </p:spTree>
    <p:extLst>
      <p:ext uri="{BB962C8B-B14F-4D97-AF65-F5344CB8AC3E}">
        <p14:creationId xmlns:p14="http://schemas.microsoft.com/office/powerpoint/2010/main" val="15870573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CBD75-61D0-F94D-A7C7-5B90DFDF53B9}" type="datetimeFigureOut">
              <a:rPr lang="en-DE" smtClean="0"/>
              <a:t>21.03.25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63E2B-A71A-994A-9617-04C39E1FAE85}" type="slidenum">
              <a:rPr lang="en-DE" smtClean="0"/>
              <a:t>‹#›</a:t>
            </a:fld>
            <a:endParaRPr lang="en-DE"/>
          </a:p>
        </p:txBody>
      </p:sp>
    </p:spTree>
    <p:extLst>
      <p:ext uri="{BB962C8B-B14F-4D97-AF65-F5344CB8AC3E}">
        <p14:creationId xmlns:p14="http://schemas.microsoft.com/office/powerpoint/2010/main" val="14054808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a:t>
            </a:fld>
            <a:endParaRPr lang="en-DE"/>
          </a:p>
        </p:txBody>
      </p:sp>
    </p:spTree>
    <p:extLst>
      <p:ext uri="{BB962C8B-B14F-4D97-AF65-F5344CB8AC3E}">
        <p14:creationId xmlns:p14="http://schemas.microsoft.com/office/powerpoint/2010/main" val="88052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11</a:t>
            </a:fld>
            <a:endParaRPr lang="en-DE"/>
          </a:p>
        </p:txBody>
      </p:sp>
    </p:spTree>
    <p:extLst>
      <p:ext uri="{BB962C8B-B14F-4D97-AF65-F5344CB8AC3E}">
        <p14:creationId xmlns:p14="http://schemas.microsoft.com/office/powerpoint/2010/main" val="271926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14</a:t>
            </a:fld>
            <a:endParaRPr lang="en-DE"/>
          </a:p>
        </p:txBody>
      </p:sp>
    </p:spTree>
    <p:extLst>
      <p:ext uri="{BB962C8B-B14F-4D97-AF65-F5344CB8AC3E}">
        <p14:creationId xmlns:p14="http://schemas.microsoft.com/office/powerpoint/2010/main" val="410842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6490-4E57-CFF4-7BBA-57D1984CA8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15C3C5-0207-E74B-E451-DC1C4C2F9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059240-DB2F-1DB0-C14D-287EA6297617}"/>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575D20CC-503E-E62E-315B-3D012BEC0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78AD6-1865-E333-8B80-D75B6E5EFF4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30357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3472-7773-9934-09F7-191F502AA8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090DB-DF3B-ED16-979C-3D43A8F83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DDEDF5-B571-607C-6606-04612E953ABB}"/>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1DA479DF-E062-B5E3-6D90-3015FED966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6109D-A2C0-E83C-7B0E-1E2116691745}"/>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1989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A032D-D7D3-9929-9224-17CC44B763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EE13CB-ED1B-CB08-DF11-100F9A1A3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8CEFCB-52E0-F755-D08D-C3DA22A8A217}"/>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5C357C8B-5972-2934-217E-563A96069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FFA5E-6573-FE66-9473-00F63158B67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2340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D6B7-A03E-619A-D350-6962EBBDB0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F1E7B9-B8DA-D88E-A99A-5840C98AA4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2A26A5-EE6B-EC8B-BC99-EA4EB1DF7B3C}"/>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613D8CEA-EF1E-77D6-4E06-81CC0A2BB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BEC04-0FA2-7886-4B72-6823978D032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86214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2BED-7EB9-7159-9BB3-CF823A835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ECDE13-CA1C-1B50-CF08-1EF2BD8D4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6676F9-16B5-C831-3386-300DEA4B5FEF}"/>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624CDE75-48A3-9DD9-8DCB-E032D0EC6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86B2A5-5119-229C-A72F-4E990CCAE66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303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6D1E-C5E3-A82E-160C-56A737020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BD669F-420C-736E-5871-8143F5FEC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C78EC8-BD75-2B24-441E-7DBAB16DB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864506-BB1E-7FBA-F7B7-DF56C9362B16}"/>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6" name="Footer Placeholder 5">
            <a:extLst>
              <a:ext uri="{FF2B5EF4-FFF2-40B4-BE49-F238E27FC236}">
                <a16:creationId xmlns:a16="http://schemas.microsoft.com/office/drawing/2014/main" id="{96D883EA-63DB-97AA-4C63-9738FBE4D1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869155-6EAB-1C0B-04BA-168AA300768E}"/>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60631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CA21-E0B1-29CE-87D7-B4AEA23406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435B2E-0482-CD40-9446-A7A543F5C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BCB36-1A77-7F6C-87C7-757B4C489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E9D88C-171C-B0E0-6094-F664B54AD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8A5E9-7838-A2A9-91A3-8D05356E8A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563B24-23B1-96BD-5E96-36AB3650E0BF}"/>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8" name="Footer Placeholder 7">
            <a:extLst>
              <a:ext uri="{FF2B5EF4-FFF2-40B4-BE49-F238E27FC236}">
                <a16:creationId xmlns:a16="http://schemas.microsoft.com/office/drawing/2014/main" id="{F55D2E8B-C8B4-53EE-9334-D3008FF13C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BB562F-6D63-7964-F357-F6E0A2A04A3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3659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9F7A-2016-8978-25B2-50BC93ACA0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15E958-7459-31DF-8159-C992401822E5}"/>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4" name="Footer Placeholder 3">
            <a:extLst>
              <a:ext uri="{FF2B5EF4-FFF2-40B4-BE49-F238E27FC236}">
                <a16:creationId xmlns:a16="http://schemas.microsoft.com/office/drawing/2014/main" id="{937C91B8-A46C-2072-B1AA-D22DBF14C9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146A4C-EB32-257A-522D-D2149FA239AC}"/>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53394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4F64A-156E-8F5B-5D7E-2A0C8FCFE602}"/>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3" name="Footer Placeholder 2">
            <a:extLst>
              <a:ext uri="{FF2B5EF4-FFF2-40B4-BE49-F238E27FC236}">
                <a16:creationId xmlns:a16="http://schemas.microsoft.com/office/drawing/2014/main" id="{E3AFEE29-C5F0-FB8D-EAB6-7F4F156969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88D795-D731-4457-D74D-E13F8F83CCCD}"/>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28871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ABB9-D24D-7F35-EE21-D9D94D9B6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62B64E-473E-10AD-CB37-EB2F6B32D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AF8C63-EB7B-EBD9-62C2-41D2200EA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E5FC2-220E-6FE9-67A1-F6FFF755563B}"/>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6" name="Footer Placeholder 5">
            <a:extLst>
              <a:ext uri="{FF2B5EF4-FFF2-40B4-BE49-F238E27FC236}">
                <a16:creationId xmlns:a16="http://schemas.microsoft.com/office/drawing/2014/main" id="{D2FDD7A4-3C20-3DF9-8833-83CB19A801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0715C-33B0-AD34-8FF8-4BC8BB61C021}"/>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109143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1720-D235-DCAE-0FDE-4280049BA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D32378-FF71-4C68-6594-F3C0D55F5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180949-223A-E1F7-08F7-95DED2694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C122D-B2D3-64BE-0EC5-0286994E6906}"/>
              </a:ext>
            </a:extLst>
          </p:cNvPr>
          <p:cNvSpPr>
            <a:spLocks noGrp="1"/>
          </p:cNvSpPr>
          <p:nvPr>
            <p:ph type="dt" sz="half" idx="10"/>
          </p:nvPr>
        </p:nvSpPr>
        <p:spPr/>
        <p:txBody>
          <a:bodyPr/>
          <a:lstStyle/>
          <a:p>
            <a:fld id="{E70BB040-1417-463D-8924-20454A1D4474}" type="datetimeFigureOut">
              <a:rPr lang="en-IN" smtClean="0"/>
              <a:t>21/03/25</a:t>
            </a:fld>
            <a:endParaRPr lang="en-IN"/>
          </a:p>
        </p:txBody>
      </p:sp>
      <p:sp>
        <p:nvSpPr>
          <p:cNvPr id="6" name="Footer Placeholder 5">
            <a:extLst>
              <a:ext uri="{FF2B5EF4-FFF2-40B4-BE49-F238E27FC236}">
                <a16:creationId xmlns:a16="http://schemas.microsoft.com/office/drawing/2014/main" id="{CC90DCBF-CB3C-63BE-4779-622F01CA8D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FA7186-BCC0-6C41-FC5C-72225C275BF7}"/>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53394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898A6-FE2E-2DD1-CE05-5F0F2EC04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0CDCF5-C1A3-CAC3-AFAD-B710134B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D6884-11BD-E6D6-3332-792934BBF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B040-1417-463D-8924-20454A1D4474}" type="datetimeFigureOut">
              <a:rPr lang="en-IN" smtClean="0"/>
              <a:t>21/03/25</a:t>
            </a:fld>
            <a:endParaRPr lang="en-IN"/>
          </a:p>
        </p:txBody>
      </p:sp>
      <p:sp>
        <p:nvSpPr>
          <p:cNvPr id="5" name="Footer Placeholder 4">
            <a:extLst>
              <a:ext uri="{FF2B5EF4-FFF2-40B4-BE49-F238E27FC236}">
                <a16:creationId xmlns:a16="http://schemas.microsoft.com/office/drawing/2014/main" id="{A6410BB7-DD1F-5198-F42B-BF5E6D635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E08485-06EF-BDA5-6917-D026E30AF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7E911-EDC5-4A6C-BB2E-3308591A7074}" type="slidenum">
              <a:rPr lang="en-IN" smtClean="0"/>
              <a:t>‹#›</a:t>
            </a:fld>
            <a:endParaRPr lang="en-IN"/>
          </a:p>
        </p:txBody>
      </p:sp>
    </p:spTree>
    <p:extLst>
      <p:ext uri="{BB962C8B-B14F-4D97-AF65-F5344CB8AC3E}">
        <p14:creationId xmlns:p14="http://schemas.microsoft.com/office/powerpoint/2010/main" val="384508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image" Target="../media/image18.png"/><Relationship Id="rId10" Type="http://schemas.openxmlformats.org/officeDocument/2006/relationships/slide" Target="slide22.xml"/><Relationship Id="rId4" Type="http://schemas.openxmlformats.org/officeDocument/2006/relationships/slide" Target="slide15.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A0ED5-5B94-D147-1DC0-6BA80484A56A}"/>
              </a:ext>
            </a:extLst>
          </p:cNvPr>
          <p:cNvSpPr>
            <a:spLocks noGrp="1"/>
          </p:cNvSpPr>
          <p:nvPr>
            <p:ph type="ctrTitle"/>
          </p:nvPr>
        </p:nvSpPr>
        <p:spPr>
          <a:xfrm>
            <a:off x="438481" y="158621"/>
            <a:ext cx="10438785" cy="2377962"/>
          </a:xfrm>
        </p:spPr>
        <p:txBody>
          <a:bodyPr vert="horz" lIns="91440" tIns="45720" rIns="91440" bIns="45720" rtlCol="0">
            <a:normAutofit/>
          </a:bodyPr>
          <a:lstStyle/>
          <a:p>
            <a:pPr>
              <a:tabLst>
                <a:tab pos="2971800" algn="ctr"/>
                <a:tab pos="5943600" algn="r"/>
              </a:tabLst>
            </a:pPr>
            <a:r>
              <a:rPr lang="en-US" sz="4800" kern="1200" dirty="0">
                <a:solidFill>
                  <a:srgbClr val="FFFFFF"/>
                </a:solidFill>
                <a:latin typeface="+mj-lt"/>
                <a:ea typeface="+mj-ea"/>
                <a:cs typeface="+mj-cs"/>
              </a:rPr>
              <a:t>Creating Text from images with OCR API</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192B009-B37D-52D1-17CB-2CED9F5ECAEF}"/>
              </a:ext>
            </a:extLst>
          </p:cNvPr>
          <p:cNvSpPr>
            <a:spLocks noGrp="1"/>
          </p:cNvSpPr>
          <p:nvPr>
            <p:ph type="subTitle" idx="1"/>
          </p:nvPr>
        </p:nvSpPr>
        <p:spPr>
          <a:xfrm>
            <a:off x="3812683" y="3886215"/>
            <a:ext cx="7498195" cy="1714773"/>
          </a:xfrm>
        </p:spPr>
        <p:txBody>
          <a:bodyPr vert="horz" lIns="91440" tIns="45720" rIns="91440" bIns="45720" rtlCol="0">
            <a:noAutofit/>
          </a:bodyPr>
          <a:lstStyle/>
          <a:p>
            <a:pPr algn="l"/>
            <a:r>
              <a:rPr lang="en-US" sz="1600" dirty="0">
                <a:solidFill>
                  <a:srgbClr val="FFFFFF"/>
                </a:solidFill>
              </a:rPr>
              <a:t>Presented By  </a:t>
            </a:r>
          </a:p>
          <a:p>
            <a:pPr indent="-228600" algn="l">
              <a:buFont typeface="Arial" panose="020B0604020202020204" pitchFamily="34" charset="0"/>
              <a:buChar char="•"/>
            </a:pPr>
            <a:r>
              <a:rPr lang="en-US" sz="1600" dirty="0">
                <a:solidFill>
                  <a:srgbClr val="FFFFFF"/>
                </a:solidFill>
              </a:rPr>
              <a:t>Karthik Prabu Natarajan (1564587)</a:t>
            </a:r>
          </a:p>
        </p:txBody>
      </p:sp>
      <p:pic>
        <p:nvPicPr>
          <p:cNvPr id="5" name="image5.png">
            <a:extLst>
              <a:ext uri="{FF2B5EF4-FFF2-40B4-BE49-F238E27FC236}">
                <a16:creationId xmlns:a16="http://schemas.microsoft.com/office/drawing/2014/main" id="{C0934A8B-6B2D-AA4D-9620-F8AAA5C811A1}"/>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Subtitle 2">
            <a:extLst>
              <a:ext uri="{FF2B5EF4-FFF2-40B4-BE49-F238E27FC236}">
                <a16:creationId xmlns:a16="http://schemas.microsoft.com/office/drawing/2014/main" id="{AB2A873C-705B-A9D2-D629-7EA27C6ECF38}"/>
              </a:ext>
            </a:extLst>
          </p:cNvPr>
          <p:cNvSpPr txBox="1">
            <a:spLocks/>
          </p:cNvSpPr>
          <p:nvPr/>
        </p:nvSpPr>
        <p:spPr>
          <a:xfrm>
            <a:off x="8810296" y="5679091"/>
            <a:ext cx="7498195" cy="17147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rgbClr val="FFFFFF"/>
                </a:solidFill>
              </a:rPr>
              <a:t>Examined By  </a:t>
            </a: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Dr.</a:t>
            </a: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Damir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Dobric</a:t>
            </a:r>
            <a:endParaRPr lang="en-GB" sz="1600" dirty="0">
              <a:solidFill>
                <a:prstClr val="white"/>
              </a:solidFill>
              <a:latin typeface="Calibri" panose="020F0502020204030204"/>
            </a:endParaRP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Dr. Andreas Pech</a:t>
            </a:r>
            <a:endParaRPr kumimoji="0" lang="en-DE"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indent="-228600" algn="l">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281373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52B363-088D-E15B-894F-205806CEFBB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4488BC4-2C1A-5C69-CCC5-7A0EC046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225B2E-2C36-9103-18BA-BEA9A821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D5AEB0-0957-6F70-B952-6975D194C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8F08E1-F937-9ED2-63C2-DA82F189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6361132-3DC3-F322-8DF6-94ECD09A641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a:solidFill>
                  <a:srgbClr val="FFFFFF"/>
                </a:solidFill>
                <a:latin typeface="+mj-lt"/>
                <a:ea typeface="+mj-ea"/>
                <a:cs typeface="+mj-cs"/>
              </a:rPr>
              <a:t>6. Performance and Analysis</a:t>
            </a:r>
            <a:endParaRPr lang="en-US" sz="4000" kern="1200" dirty="0">
              <a:solidFill>
                <a:srgbClr val="FFFFFF"/>
              </a:solidFill>
              <a:latin typeface="+mj-lt"/>
              <a:ea typeface="+mj-ea"/>
              <a:cs typeface="+mj-cs"/>
            </a:endParaRPr>
          </a:p>
        </p:txBody>
      </p:sp>
      <p:pic>
        <p:nvPicPr>
          <p:cNvPr id="4" name="image5.png">
            <a:extLst>
              <a:ext uri="{FF2B5EF4-FFF2-40B4-BE49-F238E27FC236}">
                <a16:creationId xmlns:a16="http://schemas.microsoft.com/office/drawing/2014/main" id="{F951C171-051A-CC50-8B5C-74B9021CC35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 name="Picture 2" descr="A graph with numbers and lines&#10;&#10;AI-generated content may be incorrect.">
            <a:extLst>
              <a:ext uri="{FF2B5EF4-FFF2-40B4-BE49-F238E27FC236}">
                <a16:creationId xmlns:a16="http://schemas.microsoft.com/office/drawing/2014/main" id="{7039BCC6-18EA-B67E-F56F-F70D3EDFF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13" y="1689669"/>
            <a:ext cx="6757259" cy="4613718"/>
          </a:xfrm>
          <a:prstGeom prst="rect">
            <a:avLst/>
          </a:prstGeom>
        </p:spPr>
      </p:pic>
      <p:sp>
        <p:nvSpPr>
          <p:cNvPr id="6" name="TextBox 5">
            <a:extLst>
              <a:ext uri="{FF2B5EF4-FFF2-40B4-BE49-F238E27FC236}">
                <a16:creationId xmlns:a16="http://schemas.microsoft.com/office/drawing/2014/main" id="{33344186-541E-B709-3FD5-A91E60761704}"/>
              </a:ext>
            </a:extLst>
          </p:cNvPr>
          <p:cNvSpPr txBox="1"/>
          <p:nvPr/>
        </p:nvSpPr>
        <p:spPr>
          <a:xfrm>
            <a:off x="1671534" y="6370635"/>
            <a:ext cx="466881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.2: Scattering Plot indicating vector embeddings in 2D Plane</a:t>
            </a:r>
          </a:p>
        </p:txBody>
      </p:sp>
      <p:sp>
        <p:nvSpPr>
          <p:cNvPr id="8" name="Content Placeholder 13">
            <a:extLst>
              <a:ext uri="{FF2B5EF4-FFF2-40B4-BE49-F238E27FC236}">
                <a16:creationId xmlns:a16="http://schemas.microsoft.com/office/drawing/2014/main" id="{38843720-A008-4423-B988-8EE287743D27}"/>
              </a:ext>
            </a:extLst>
          </p:cNvPr>
          <p:cNvSpPr txBox="1">
            <a:spLocks/>
          </p:cNvSpPr>
          <p:nvPr/>
        </p:nvSpPr>
        <p:spPr>
          <a:xfrm>
            <a:off x="8011885" y="2030772"/>
            <a:ext cx="3652337" cy="39814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overlapping points indicate that the text from the pre-processed images is highly like each other. In contrast, the outliers—points farther from the rest—represent texts that are less similar.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Dimension 1 (text embeddings) and Dimension 2 (text embeddings) represent the vector points of the extracted text embeddings plotted on the XY plane.</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visualization helps us understand the similarity of the extracted texts in terms of their structural features.</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D3C07F-4C9C-C04A-8142-CF4AC4F34373}"/>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46F7E1-B973-8F6A-02FE-34F3C033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7DD47-1336-88EC-607C-399C7EA36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75CF73C-7722-B44C-62D7-D1EE652DF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33B60E-3809-39C7-3260-FAB75F111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F1D9FC3-9CB7-7412-8BAD-8169A4CD05C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091F6302-A75E-9A81-8AC7-1CE452C80F05}"/>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5795192C-8726-6D25-5B99-8A96B8FCFBD4}"/>
              </a:ext>
            </a:extLst>
          </p:cNvPr>
          <p:cNvSpPr txBox="1"/>
          <p:nvPr/>
        </p:nvSpPr>
        <p:spPr>
          <a:xfrm>
            <a:off x="3630198" y="5451453"/>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.3: Cosine Similarity Matrix</a:t>
            </a:r>
          </a:p>
        </p:txBody>
      </p:sp>
      <p:sp>
        <p:nvSpPr>
          <p:cNvPr id="3" name="Content Placeholder 13">
            <a:extLst>
              <a:ext uri="{FF2B5EF4-FFF2-40B4-BE49-F238E27FC236}">
                <a16:creationId xmlns:a16="http://schemas.microsoft.com/office/drawing/2014/main" id="{16F4D118-6DD9-9A2E-ECC3-67F1F7BA52C9}"/>
              </a:ext>
            </a:extLst>
          </p:cNvPr>
          <p:cNvSpPr txBox="1">
            <a:spLocks/>
          </p:cNvSpPr>
          <p:nvPr/>
        </p:nvSpPr>
        <p:spPr>
          <a:xfrm>
            <a:off x="302029" y="5923250"/>
            <a:ext cx="11587944" cy="87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word similarity analysis using the cosine similarity method, as indicated by the similarity report, shows that </a:t>
            </a: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and </a:t>
            </a:r>
            <a:r>
              <a:rPr lang="en-GB" sz="1400" b="1" dirty="0">
                <a:latin typeface="Times New Roman" panose="02020603050405020304" pitchFamily="18" charset="0"/>
                <a:cs typeface="Times New Roman" panose="02020603050405020304" pitchFamily="18" charset="0"/>
              </a:rPr>
              <a:t>gamma correction (brightness and contrast)</a:t>
            </a:r>
            <a:r>
              <a:rPr lang="en-GB" sz="1400" dirty="0">
                <a:latin typeface="Times New Roman" panose="02020603050405020304" pitchFamily="18" charset="0"/>
                <a:cs typeface="Times New Roman" panose="02020603050405020304" pitchFamily="18" charset="0"/>
              </a:rPr>
              <a:t> techniques produce more significant results compared to other techniques, with accuracy exceeding 86% and 77%, respectively.</a:t>
            </a:r>
          </a:p>
        </p:txBody>
      </p:sp>
      <p:pic>
        <p:nvPicPr>
          <p:cNvPr id="9" name="Picture 8" descr="A screenshot of a spreadsheet&#10;&#10;AI-generated content may be incorrect.">
            <a:extLst>
              <a:ext uri="{FF2B5EF4-FFF2-40B4-BE49-F238E27FC236}">
                <a16:creationId xmlns:a16="http://schemas.microsoft.com/office/drawing/2014/main" id="{3ACB7B75-68A0-C9C9-A21A-7D6EA1778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27" y="2051800"/>
            <a:ext cx="9166568" cy="3399653"/>
          </a:xfrm>
          <a:prstGeom prst="rect">
            <a:avLst/>
          </a:prstGeom>
        </p:spPr>
      </p:pic>
      <p:sp>
        <p:nvSpPr>
          <p:cNvPr id="11" name="Content Placeholder 13">
            <a:extLst>
              <a:ext uri="{FF2B5EF4-FFF2-40B4-BE49-F238E27FC236}">
                <a16:creationId xmlns:a16="http://schemas.microsoft.com/office/drawing/2014/main" id="{7D84FFE0-E70E-CEB0-A2B6-D11011886573}"/>
              </a:ext>
            </a:extLst>
          </p:cNvPr>
          <p:cNvSpPr txBox="1">
            <a:spLocks/>
          </p:cNvSpPr>
          <p:nvPr/>
        </p:nvSpPr>
        <p:spPr>
          <a:xfrm>
            <a:off x="9529021" y="2057902"/>
            <a:ext cx="2510226"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9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1570B-3D51-9ED6-0DC6-31A04EEC2572}"/>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E627B6D-5C49-11A0-5AB6-79D10A21B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A4B8345-900B-D882-FBD8-2E9DFF3B7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C604D7-5AE3-10EB-6F43-B243491B2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C9A3FF-4BE3-633B-9E90-D304EE953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E4CEC4B-33CB-6D61-0489-7433B91D318B}"/>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5731C2B7-13E4-1314-FC7C-F405EE6E1A6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 name="Picture 2" descr="A screenshot of a spreadsheet&#10;&#10;AI-generated content may be incorrect.">
            <a:extLst>
              <a:ext uri="{FF2B5EF4-FFF2-40B4-BE49-F238E27FC236}">
                <a16:creationId xmlns:a16="http://schemas.microsoft.com/office/drawing/2014/main" id="{BDBF66A6-17B7-C88E-95A9-638F3196FF0A}"/>
              </a:ext>
            </a:extLst>
          </p:cNvPr>
          <p:cNvPicPr>
            <a:picLocks noChangeAspect="1"/>
          </p:cNvPicPr>
          <p:nvPr/>
        </p:nvPicPr>
        <p:blipFill>
          <a:blip r:embed="rId3">
            <a:extLst>
              <a:ext uri="{28A0092B-C50C-407E-A947-70E740481C1C}">
                <a14:useLocalDpi xmlns:a14="http://schemas.microsoft.com/office/drawing/2010/main" val="0"/>
              </a:ext>
            </a:extLst>
          </a:blip>
          <a:srcRect r="573"/>
          <a:stretch/>
        </p:blipFill>
        <p:spPr>
          <a:xfrm>
            <a:off x="533402" y="1924820"/>
            <a:ext cx="7853506" cy="3766117"/>
          </a:xfrm>
          <a:prstGeom prst="rect">
            <a:avLst/>
          </a:prstGeom>
        </p:spPr>
      </p:pic>
      <p:sp>
        <p:nvSpPr>
          <p:cNvPr id="2" name="TextBox 1">
            <a:extLst>
              <a:ext uri="{FF2B5EF4-FFF2-40B4-BE49-F238E27FC236}">
                <a16:creationId xmlns:a16="http://schemas.microsoft.com/office/drawing/2014/main" id="{EEF822CA-77B0-C9B6-C859-527718384363}"/>
              </a:ext>
            </a:extLst>
          </p:cNvPr>
          <p:cNvSpPr txBox="1"/>
          <p:nvPr/>
        </p:nvSpPr>
        <p:spPr>
          <a:xfrm>
            <a:off x="2392642" y="5690937"/>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.4: Consolidated Similarity Report</a:t>
            </a:r>
          </a:p>
        </p:txBody>
      </p:sp>
      <p:sp>
        <p:nvSpPr>
          <p:cNvPr id="5" name="Content Placeholder 13">
            <a:extLst>
              <a:ext uri="{FF2B5EF4-FFF2-40B4-BE49-F238E27FC236}">
                <a16:creationId xmlns:a16="http://schemas.microsoft.com/office/drawing/2014/main" id="{BFC4B054-27DA-CEF7-6060-51BC89F82EFC}"/>
              </a:ext>
            </a:extLst>
          </p:cNvPr>
          <p:cNvSpPr txBox="1">
            <a:spLocks/>
          </p:cNvSpPr>
          <p:nvPr/>
        </p:nvSpPr>
        <p:spPr>
          <a:xfrm>
            <a:off x="8386909" y="2057902"/>
            <a:ext cx="3652337"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similarity report provides an overview of the comparison of the extracted text to the synthetic ground truth text.</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Here both cosine similarity and Levenstein distance is calculated to and displayed and both methods selects same method as best pre-processing method</a:t>
            </a:r>
          </a:p>
          <a:p>
            <a:pPr marL="285750" indent="-285750" algn="just">
              <a:buFont typeface="Arial" panose="020B0604020202020204" pitchFamily="34" charset="0"/>
              <a:buChar char="•"/>
            </a:pPr>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algn="just"/>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Levenshtein Distance</a:t>
            </a:r>
            <a:r>
              <a:rPr lang="en-GB" sz="1400" dirty="0">
                <a:latin typeface="Times New Roman" panose="02020603050405020304" pitchFamily="18" charset="0"/>
                <a:cs typeface="Times New Roman" panose="02020603050405020304" pitchFamily="18" charset="0"/>
              </a:rPr>
              <a:t> counts how many changes (additions, deletions, or substitutions) are needed to turn one word into another.</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2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F84DA-4736-D9E9-B0AE-050C292A6D3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D93F864-9B24-5ACB-BBEE-8D8190A92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213A22-AF35-5BA6-E1AF-0C7ACBA69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4C34231-9640-BE2D-5DE4-5894117B4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5E1440B-1EEF-8F40-7ADA-9196933C3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BDFDD70-0E20-FF1E-6DC8-9BC45B34499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B0652425-0F36-E8DD-6BE7-E6F4201E2AED}"/>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98EF78EE-D657-F607-41DB-2BD7B912F2D5}"/>
              </a:ext>
            </a:extLst>
          </p:cNvPr>
          <p:cNvSpPr txBox="1"/>
          <p:nvPr/>
        </p:nvSpPr>
        <p:spPr>
          <a:xfrm>
            <a:off x="756301" y="4926642"/>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.5: Cluster Distribution of word embeddings</a:t>
            </a:r>
          </a:p>
        </p:txBody>
      </p:sp>
      <p:sp>
        <p:nvSpPr>
          <p:cNvPr id="5" name="Content Placeholder 13">
            <a:extLst>
              <a:ext uri="{FF2B5EF4-FFF2-40B4-BE49-F238E27FC236}">
                <a16:creationId xmlns:a16="http://schemas.microsoft.com/office/drawing/2014/main" id="{802F4534-2DC9-C2F2-AD5E-6EEE6649A157}"/>
              </a:ext>
            </a:extLst>
          </p:cNvPr>
          <p:cNvSpPr txBox="1">
            <a:spLocks/>
          </p:cNvSpPr>
          <p:nvPr/>
        </p:nvSpPr>
        <p:spPr>
          <a:xfrm>
            <a:off x="701132" y="5736525"/>
            <a:ext cx="10714488" cy="9353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cluster analysis using the K-means algorithm offers a detailed view of the variation in structural properties of the vectors derived from the text. In this example, two clusters indicate a significant difference between two texts, which is visually represented in the scatterplot, where one method stands apart while the others cluster together in the same region.</a:t>
            </a:r>
          </a:p>
        </p:txBody>
      </p:sp>
      <p:pic>
        <p:nvPicPr>
          <p:cNvPr id="8" name="Picture 7" descr="A pie chart with numbers and numbers&#10;&#10;AI-generated content may be incorrect.">
            <a:extLst>
              <a:ext uri="{FF2B5EF4-FFF2-40B4-BE49-F238E27FC236}">
                <a16:creationId xmlns:a16="http://schemas.microsoft.com/office/drawing/2014/main" id="{264589A3-F8E4-642A-D9AD-6912289A2470}"/>
              </a:ext>
            </a:extLst>
          </p:cNvPr>
          <p:cNvPicPr>
            <a:picLocks noChangeAspect="1"/>
          </p:cNvPicPr>
          <p:nvPr/>
        </p:nvPicPr>
        <p:blipFill>
          <a:blip r:embed="rId3">
            <a:extLst>
              <a:ext uri="{28A0092B-C50C-407E-A947-70E740481C1C}">
                <a14:useLocalDpi xmlns:a14="http://schemas.microsoft.com/office/drawing/2010/main" val="0"/>
              </a:ext>
            </a:extLst>
          </a:blip>
          <a:srcRect l="50007" t="6833" r="1547"/>
          <a:stretch/>
        </p:blipFill>
        <p:spPr>
          <a:xfrm>
            <a:off x="756301" y="1867799"/>
            <a:ext cx="4232370" cy="2905990"/>
          </a:xfrm>
          <a:prstGeom prst="rect">
            <a:avLst/>
          </a:prstGeom>
        </p:spPr>
      </p:pic>
      <p:pic>
        <p:nvPicPr>
          <p:cNvPr id="10" name="Picture 9" descr="A graph with colored dots and numbers&#10;&#10;AI-generated content may be incorrect.">
            <a:extLst>
              <a:ext uri="{FF2B5EF4-FFF2-40B4-BE49-F238E27FC236}">
                <a16:creationId xmlns:a16="http://schemas.microsoft.com/office/drawing/2014/main" id="{60693969-8376-FE65-2849-36FC9B9A0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089" y="1704078"/>
            <a:ext cx="5393535" cy="3682595"/>
          </a:xfrm>
          <a:prstGeom prst="rect">
            <a:avLst/>
          </a:prstGeom>
        </p:spPr>
      </p:pic>
      <p:sp>
        <p:nvSpPr>
          <p:cNvPr id="6" name="TextBox 5">
            <a:extLst>
              <a:ext uri="{FF2B5EF4-FFF2-40B4-BE49-F238E27FC236}">
                <a16:creationId xmlns:a16="http://schemas.microsoft.com/office/drawing/2014/main" id="{5568C1DC-9C7D-A6DF-ADC5-C0146EC458E8}"/>
              </a:ext>
            </a:extLst>
          </p:cNvPr>
          <p:cNvSpPr txBox="1"/>
          <p:nvPr/>
        </p:nvSpPr>
        <p:spPr>
          <a:xfrm>
            <a:off x="6038723" y="5386673"/>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.6: Distribution of word embeddings in 2D space</a:t>
            </a:r>
          </a:p>
        </p:txBody>
      </p:sp>
    </p:spTree>
    <p:extLst>
      <p:ext uri="{BB962C8B-B14F-4D97-AF65-F5344CB8AC3E}">
        <p14:creationId xmlns:p14="http://schemas.microsoft.com/office/powerpoint/2010/main" val="246434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6A4C2-01AE-1915-4824-1002AD97F6EB}"/>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29211A-7B8E-9B1E-DC4D-81FACF91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C3942E1-01BA-D5D0-5861-A2AF76E15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CCD026-6CC6-1A9F-F5D9-2F0366A98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E12330B-51FB-5B9D-FA67-876A420B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470A8A9-FB45-4F3D-8D2D-5644F730212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a:t>
            </a:r>
            <a:r>
              <a:rPr lang="en-GB" sz="4000" dirty="0">
                <a:solidFill>
                  <a:schemeClr val="bg1"/>
                </a:solidFill>
                <a:latin typeface="+mj-lt"/>
              </a:rPr>
              <a:t>Visualizing Output</a:t>
            </a:r>
            <a:endParaRPr lang="en-US" sz="4000" kern="1200" dirty="0">
              <a:solidFill>
                <a:schemeClr val="bg1"/>
              </a:solidFill>
              <a:latin typeface="+mj-lt"/>
              <a:ea typeface="+mj-ea"/>
              <a:cs typeface="+mj-cs"/>
            </a:endParaRPr>
          </a:p>
        </p:txBody>
      </p:sp>
      <p:pic>
        <p:nvPicPr>
          <p:cNvPr id="4" name="image5.png">
            <a:extLst>
              <a:ext uri="{FF2B5EF4-FFF2-40B4-BE49-F238E27FC236}">
                <a16:creationId xmlns:a16="http://schemas.microsoft.com/office/drawing/2014/main" id="{B2B0978B-E2BE-DD83-7D3D-468787A8B2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Rectangle 1">
            <a:hlinkClick r:id="rId4" action="ppaction://hlinksldjump"/>
            <a:extLst>
              <a:ext uri="{FF2B5EF4-FFF2-40B4-BE49-F238E27FC236}">
                <a16:creationId xmlns:a16="http://schemas.microsoft.com/office/drawing/2014/main" id="{AE6C461E-5D98-A19C-4D87-F24098DC9A25}"/>
              </a:ext>
            </a:extLst>
          </p:cNvPr>
          <p:cNvSpPr/>
          <p:nvPr/>
        </p:nvSpPr>
        <p:spPr>
          <a:xfrm>
            <a:off x="1371597" y="2390503"/>
            <a:ext cx="2873832" cy="3187337"/>
          </a:xfrm>
          <a:prstGeom prst="rect">
            <a:avLst/>
          </a:prstGeom>
          <a:blipFill dpi="0" rotWithShape="1">
            <a:blip r:embed="rId5">
              <a:alphaModFix amt="38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Command Line Interface</a:t>
            </a: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r>
              <a:rPr lang="en-DE" dirty="0">
                <a:solidFill>
                  <a:schemeClr val="tx1"/>
                </a:solidFill>
              </a:rPr>
              <a:t>(app run on a terminal)</a:t>
            </a:r>
          </a:p>
        </p:txBody>
      </p:sp>
      <p:sp>
        <p:nvSpPr>
          <p:cNvPr id="5" name="Rectangle 4">
            <a:hlinkClick r:id="rId6" action="ppaction://hlinksldjump"/>
            <a:extLst>
              <a:ext uri="{FF2B5EF4-FFF2-40B4-BE49-F238E27FC236}">
                <a16:creationId xmlns:a16="http://schemas.microsoft.com/office/drawing/2014/main" id="{808A3999-5DF4-112A-31CF-6AE96D6A4297}"/>
              </a:ext>
            </a:extLst>
          </p:cNvPr>
          <p:cNvSpPr>
            <a:spLocks/>
          </p:cNvSpPr>
          <p:nvPr/>
        </p:nvSpPr>
        <p:spPr>
          <a:xfrm>
            <a:off x="4659084" y="2390503"/>
            <a:ext cx="2873832" cy="3187337"/>
          </a:xfrm>
          <a:prstGeom prst="rect">
            <a:avLst/>
          </a:prstGeom>
          <a:blipFill dpi="0" rotWithShape="1">
            <a:blip r:embed="rId7">
              <a:alphaModFix amt="25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Graphical User Interface</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r>
              <a:rPr lang="en-DE" dirty="0">
                <a:solidFill>
                  <a:schemeClr val="tx1"/>
                </a:solidFill>
              </a:rPr>
              <a:t>(app run with graphic interface)</a:t>
            </a:r>
          </a:p>
        </p:txBody>
      </p:sp>
      <p:sp>
        <p:nvSpPr>
          <p:cNvPr id="9" name="Rectangle 8">
            <a:hlinkClick r:id="rId8" action="ppaction://hlinksldjump"/>
            <a:extLst>
              <a:ext uri="{FF2B5EF4-FFF2-40B4-BE49-F238E27FC236}">
                <a16:creationId xmlns:a16="http://schemas.microsoft.com/office/drawing/2014/main" id="{25A41E03-0F9C-23B0-6033-38CB9E416176}"/>
              </a:ext>
            </a:extLst>
          </p:cNvPr>
          <p:cNvSpPr/>
          <p:nvPr/>
        </p:nvSpPr>
        <p:spPr>
          <a:xfrm>
            <a:off x="8038008" y="2390503"/>
            <a:ext cx="2873832" cy="3187337"/>
          </a:xfrm>
          <a:prstGeom prst="rect">
            <a:avLst/>
          </a:prstGeom>
          <a:blipFill dpi="0" rotWithShape="1">
            <a:blip r:embed="rId9">
              <a:alphaModFix amt="40307"/>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Unit Test Screen</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dirty="0">
              <a:solidFill>
                <a:schemeClr val="tx1"/>
              </a:solidFill>
            </a:endParaRPr>
          </a:p>
          <a:p>
            <a:pPr algn="ctr"/>
            <a:endParaRPr lang="en-DE" sz="2000" b="1" dirty="0">
              <a:solidFill>
                <a:schemeClr val="tx1"/>
              </a:solidFill>
            </a:endParaRPr>
          </a:p>
        </p:txBody>
      </p:sp>
      <p:sp>
        <p:nvSpPr>
          <p:cNvPr id="17" name="Chevron 16">
            <a:hlinkClick r:id="rId10" action="ppaction://hlinksldjump"/>
            <a:extLst>
              <a:ext uri="{FF2B5EF4-FFF2-40B4-BE49-F238E27FC236}">
                <a16:creationId xmlns:a16="http://schemas.microsoft.com/office/drawing/2014/main" id="{5FFDD5F4-4762-2689-0486-DBC59954D730}"/>
              </a:ext>
            </a:extLst>
          </p:cNvPr>
          <p:cNvSpPr/>
          <p:nvPr/>
        </p:nvSpPr>
        <p:spPr>
          <a:xfrm>
            <a:off x="11924269" y="6672649"/>
            <a:ext cx="85805" cy="128330"/>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034917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7A75E3-6E52-9F1F-CB48-A985BF49608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58251BF-3B21-20E1-9275-12AFC447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0F7DC6D-B2C4-61E8-565D-6C12764EA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12988B-6FC5-7502-60AC-42B30A15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DB46FA-A0CD-BA42-14CA-7EDE00B74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633264A-DD78-B57E-1ADC-789D85276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0A64B2C8-425C-E9A5-5917-FF05523FD27F}"/>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Input in CLI Interface</a:t>
            </a:r>
          </a:p>
        </p:txBody>
      </p:sp>
      <p:sp>
        <p:nvSpPr>
          <p:cNvPr id="4" name="TextBox 3">
            <a:extLst>
              <a:ext uri="{FF2B5EF4-FFF2-40B4-BE49-F238E27FC236}">
                <a16:creationId xmlns:a16="http://schemas.microsoft.com/office/drawing/2014/main" id="{BBDB3DCF-FB92-0D49-DCFB-B4428805D0C0}"/>
              </a:ext>
            </a:extLst>
          </p:cNvPr>
          <p:cNvSpPr txBox="1"/>
          <p:nvPr/>
        </p:nvSpPr>
        <p:spPr>
          <a:xfrm>
            <a:off x="5862267" y="4463564"/>
            <a:ext cx="5049650" cy="960399"/>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7.1: User Input Preprocessing methods</a:t>
            </a:r>
          </a:p>
        </p:txBody>
      </p:sp>
      <p:pic>
        <p:nvPicPr>
          <p:cNvPr id="2" name="image5.png">
            <a:extLst>
              <a:ext uri="{FF2B5EF4-FFF2-40B4-BE49-F238E27FC236}">
                <a16:creationId xmlns:a16="http://schemas.microsoft.com/office/drawing/2014/main" id="{55D729C0-2049-4718-9A95-CF2E3BB8C02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8" name="Multiply 7">
            <a:hlinkClick r:id="rId3" action="ppaction://hlinksldjump"/>
            <a:extLst>
              <a:ext uri="{FF2B5EF4-FFF2-40B4-BE49-F238E27FC236}">
                <a16:creationId xmlns:a16="http://schemas.microsoft.com/office/drawing/2014/main" id="{09174FB0-515C-914F-2851-6755C8E9A6FD}"/>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B678C68B-8B16-9298-F77D-FD7AA99DA2CC}"/>
              </a:ext>
            </a:extLst>
          </p:cNvPr>
          <p:cNvSpPr txBox="1"/>
          <p:nvPr/>
        </p:nvSpPr>
        <p:spPr>
          <a:xfrm flipH="1">
            <a:off x="4143840" y="5608763"/>
            <a:ext cx="3325996" cy="1092607"/>
          </a:xfrm>
          <a:prstGeom prst="rect">
            <a:avLst/>
          </a:prstGeom>
          <a:noFill/>
        </p:spPr>
        <p:txBody>
          <a:bodyPr wrap="square" rtlCol="0">
            <a:spAutoFit/>
          </a:bodyPr>
          <a:lstStyle/>
          <a:p>
            <a:pPr algn="just">
              <a:spcAft>
                <a:spcPts val="600"/>
              </a:spcAft>
            </a:pPr>
            <a:r>
              <a:rPr lang="en-US" sz="14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200" dirty="0"/>
              <a:t>Input folder</a:t>
            </a:r>
          </a:p>
          <a:p>
            <a:pPr marL="285750" indent="-285750" algn="just">
              <a:spcAft>
                <a:spcPts val="600"/>
              </a:spcAft>
              <a:buFont typeface="Arial" panose="020B0604020202020204" pitchFamily="34" charset="0"/>
              <a:buChar char="•"/>
            </a:pPr>
            <a:r>
              <a:rPr lang="en-US" sz="1200" dirty="0"/>
              <a:t>Output folder</a:t>
            </a:r>
          </a:p>
          <a:p>
            <a:pPr marL="285750" indent="-285750" algn="just">
              <a:spcAft>
                <a:spcPts val="600"/>
              </a:spcAft>
              <a:buFont typeface="Arial" panose="020B0604020202020204" pitchFamily="34" charset="0"/>
              <a:buChar char="•"/>
            </a:pPr>
            <a:r>
              <a:rPr lang="en-US" sz="1200" kern="1200" dirty="0">
                <a:effectLst/>
                <a:latin typeface="+mn-lt"/>
                <a:ea typeface="+mn-ea"/>
                <a:cs typeface="+mn-cs"/>
              </a:rPr>
              <a:t>Preprocessing method from the available list</a:t>
            </a:r>
            <a:endParaRPr lang="en-US" sz="1200"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D80C8E62-85D1-928A-620A-259D0CDEF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840" y="920796"/>
            <a:ext cx="7731002" cy="4245883"/>
          </a:xfrm>
          <a:prstGeom prst="rect">
            <a:avLst/>
          </a:prstGeom>
        </p:spPr>
      </p:pic>
      <p:sp>
        <p:nvSpPr>
          <p:cNvPr id="10" name="TextBox 9">
            <a:extLst>
              <a:ext uri="{FF2B5EF4-FFF2-40B4-BE49-F238E27FC236}">
                <a16:creationId xmlns:a16="http://schemas.microsoft.com/office/drawing/2014/main" id="{E48A8B7A-E7E1-5ECA-76A7-F34F5EA1FD1E}"/>
              </a:ext>
            </a:extLst>
          </p:cNvPr>
          <p:cNvSpPr txBox="1"/>
          <p:nvPr/>
        </p:nvSpPr>
        <p:spPr>
          <a:xfrm flipH="1">
            <a:off x="8546708" y="5605830"/>
            <a:ext cx="3325996" cy="738664"/>
          </a:xfrm>
          <a:prstGeom prst="rect">
            <a:avLst/>
          </a:prstGeom>
          <a:noFill/>
        </p:spPr>
        <p:txBody>
          <a:bodyPr wrap="square" rtlCol="0">
            <a:spAutoFit/>
          </a:bodyPr>
          <a:lstStyle/>
          <a:p>
            <a:pPr algn="just">
              <a:spcAft>
                <a:spcPts val="600"/>
              </a:spcAft>
            </a:pPr>
            <a:r>
              <a:rPr lang="en-US" sz="1400" dirty="0"/>
              <a:t>A</a:t>
            </a:r>
            <a:r>
              <a:rPr lang="en-US" sz="1400" kern="1200" dirty="0">
                <a:effectLst/>
                <a:latin typeface="+mn-lt"/>
                <a:ea typeface="+mn-ea"/>
                <a:cs typeface="+mn-cs"/>
              </a:rPr>
              <a:t> progress bar is displayed on the screen to know the status of  the processing with the elapsed duration.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41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0CBF91-D1B0-A73D-2051-EDE76FE981C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421752-89EF-DEE1-AE26-FF5179F55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043613-8545-68F9-73E0-1BA18A84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98D862-BAC0-EB18-B372-B72465B28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A8BB3AF-F001-D543-6DF5-ADE66172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EECDC1-BF7C-A7EC-F5AB-A0A5E115F4B6}"/>
              </a:ext>
            </a:extLst>
          </p:cNvPr>
          <p:cNvSpPr txBox="1"/>
          <p:nvPr/>
        </p:nvSpPr>
        <p:spPr>
          <a:xfrm>
            <a:off x="111217" y="6523979"/>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7.2: The extracted text from the image with best preprocessing method</a:t>
            </a:r>
          </a:p>
        </p:txBody>
      </p:sp>
      <p:sp>
        <p:nvSpPr>
          <p:cNvPr id="15" name="TextBox 14">
            <a:extLst>
              <a:ext uri="{FF2B5EF4-FFF2-40B4-BE49-F238E27FC236}">
                <a16:creationId xmlns:a16="http://schemas.microsoft.com/office/drawing/2014/main" id="{B6755681-C630-46A8-5B44-0EB470E4183F}"/>
              </a:ext>
            </a:extLst>
          </p:cNvPr>
          <p:cNvSpPr txBox="1"/>
          <p:nvPr/>
        </p:nvSpPr>
        <p:spPr>
          <a:xfrm>
            <a:off x="7466273" y="3150258"/>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7.3: Input Image 1 </a:t>
            </a:r>
          </a:p>
        </p:txBody>
      </p:sp>
      <p:pic>
        <p:nvPicPr>
          <p:cNvPr id="2" name="image5.png">
            <a:extLst>
              <a:ext uri="{FF2B5EF4-FFF2-40B4-BE49-F238E27FC236}">
                <a16:creationId xmlns:a16="http://schemas.microsoft.com/office/drawing/2014/main" id="{9BBF2521-47D7-C582-B748-2931BCFE87B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a:extLst>
              <a:ext uri="{FF2B5EF4-FFF2-40B4-BE49-F238E27FC236}">
                <a16:creationId xmlns:a16="http://schemas.microsoft.com/office/drawing/2014/main" id="{7BF783CA-40B7-CE67-BDDB-981348DAAE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0368" y="1699975"/>
            <a:ext cx="5401161" cy="4777424"/>
          </a:xfrm>
          <a:prstGeom prst="rect">
            <a:avLst/>
          </a:prstGeom>
        </p:spPr>
      </p:pic>
      <p:pic>
        <p:nvPicPr>
          <p:cNvPr id="11" name="Picture 10" descr="A black and white text&#10;&#10;AI-generated content may be incorrect.">
            <a:extLst>
              <a:ext uri="{FF2B5EF4-FFF2-40B4-BE49-F238E27FC236}">
                <a16:creationId xmlns:a16="http://schemas.microsoft.com/office/drawing/2014/main" id="{E675AE09-4E7D-1B77-DAA0-36D32662C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523" y="3489110"/>
            <a:ext cx="3515845" cy="2757526"/>
          </a:xfrm>
          <a:prstGeom prst="rect">
            <a:avLst/>
          </a:prstGeom>
        </p:spPr>
      </p:pic>
      <p:pic>
        <p:nvPicPr>
          <p:cNvPr id="19" name="Picture 18" descr="A close-up of a sign&#10;&#10;AI-generated content may be incorrect.">
            <a:extLst>
              <a:ext uri="{FF2B5EF4-FFF2-40B4-BE49-F238E27FC236}">
                <a16:creationId xmlns:a16="http://schemas.microsoft.com/office/drawing/2014/main" id="{8DEA9C2B-3205-964C-DF31-74C78416F8B3}"/>
              </a:ext>
            </a:extLst>
          </p:cNvPr>
          <p:cNvPicPr>
            <a:picLocks noChangeAspect="1"/>
          </p:cNvPicPr>
          <p:nvPr/>
        </p:nvPicPr>
        <p:blipFill>
          <a:blip r:embed="rId5">
            <a:extLst>
              <a:ext uri="{28A0092B-C50C-407E-A947-70E740481C1C}">
                <a14:useLocalDpi xmlns:a14="http://schemas.microsoft.com/office/drawing/2010/main" val="0"/>
              </a:ext>
            </a:extLst>
          </a:blip>
          <a:srcRect r="30803"/>
          <a:stretch/>
        </p:blipFill>
        <p:spPr>
          <a:xfrm>
            <a:off x="6989523" y="1805348"/>
            <a:ext cx="3254687" cy="1302670"/>
          </a:xfrm>
          <a:prstGeom prst="rect">
            <a:avLst/>
          </a:prstGeom>
        </p:spPr>
      </p:pic>
      <p:sp>
        <p:nvSpPr>
          <p:cNvPr id="3" name="TextBox 2">
            <a:extLst>
              <a:ext uri="{FF2B5EF4-FFF2-40B4-BE49-F238E27FC236}">
                <a16:creationId xmlns:a16="http://schemas.microsoft.com/office/drawing/2014/main" id="{F620F2C3-AB60-0003-E190-98A3F8268241}"/>
              </a:ext>
            </a:extLst>
          </p:cNvPr>
          <p:cNvSpPr txBox="1"/>
          <p:nvPr/>
        </p:nvSpPr>
        <p:spPr>
          <a:xfrm>
            <a:off x="7456469" y="5967894"/>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7.4: Input Image 2 </a:t>
            </a:r>
          </a:p>
        </p:txBody>
      </p:sp>
      <p:sp>
        <p:nvSpPr>
          <p:cNvPr id="12" name="Multiply 11">
            <a:hlinkClick r:id="rId6" action="ppaction://hlinksldjump"/>
            <a:extLst>
              <a:ext uri="{FF2B5EF4-FFF2-40B4-BE49-F238E27FC236}">
                <a16:creationId xmlns:a16="http://schemas.microsoft.com/office/drawing/2014/main" id="{3AADEDCE-FD0B-4C96-00EB-71B49E4678D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itle 1">
            <a:extLst>
              <a:ext uri="{FF2B5EF4-FFF2-40B4-BE49-F238E27FC236}">
                <a16:creationId xmlns:a16="http://schemas.microsoft.com/office/drawing/2014/main" id="{270516A4-4EE6-F1AD-F32E-9CC290D9C9A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Output of Extracted Text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14515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A2C87D-6FB8-9592-7DA3-353D3D1EF05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7C0C26-C65F-0F03-60BB-22B75030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DD6582-6DB8-E683-D040-234E27EC4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A7F99C-58E8-B8F5-A3CC-09E87953F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D0949D-7A31-2094-BAB5-F8EEC9B0A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EDAA88-BD80-8EF8-C5A3-A76B09EF9894}"/>
              </a:ext>
            </a:extLst>
          </p:cNvPr>
          <p:cNvSpPr txBox="1"/>
          <p:nvPr/>
        </p:nvSpPr>
        <p:spPr>
          <a:xfrm>
            <a:off x="2517403" y="5069382"/>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7.5: Summary in CLI</a:t>
            </a:r>
          </a:p>
        </p:txBody>
      </p:sp>
      <p:pic>
        <p:nvPicPr>
          <p:cNvPr id="2" name="image5.png">
            <a:extLst>
              <a:ext uri="{FF2B5EF4-FFF2-40B4-BE49-F238E27FC236}">
                <a16:creationId xmlns:a16="http://schemas.microsoft.com/office/drawing/2014/main" id="{0523485E-2D81-D0F3-8049-5969FEA494A9}"/>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2" name="Multiply 11">
            <a:hlinkClick r:id="rId3" action="ppaction://hlinksldjump"/>
            <a:extLst>
              <a:ext uri="{FF2B5EF4-FFF2-40B4-BE49-F238E27FC236}">
                <a16:creationId xmlns:a16="http://schemas.microsoft.com/office/drawing/2014/main" id="{6746FB41-9025-CA87-097F-4FDA25E9B01C}"/>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descr="A screenshot of a computer&#10;&#10;AI-generated content may be incorrect.">
            <a:extLst>
              <a:ext uri="{FF2B5EF4-FFF2-40B4-BE49-F238E27FC236}">
                <a16:creationId xmlns:a16="http://schemas.microsoft.com/office/drawing/2014/main" id="{9B5914B7-90C4-BB17-7C00-4035E9E70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98650"/>
            <a:ext cx="10693140" cy="3003550"/>
          </a:xfrm>
          <a:prstGeom prst="rect">
            <a:avLst/>
          </a:prstGeom>
        </p:spPr>
      </p:pic>
      <p:sp>
        <p:nvSpPr>
          <p:cNvPr id="9" name="Title 1">
            <a:extLst>
              <a:ext uri="{FF2B5EF4-FFF2-40B4-BE49-F238E27FC236}">
                <a16:creationId xmlns:a16="http://schemas.microsoft.com/office/drawing/2014/main" id="{4BB76816-F1CE-54E4-F931-53699B12CC8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64506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BC2F58C1-BAAF-FB58-7F69-9F58874C40B1}"/>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Input in GUI Screen</a:t>
            </a:r>
          </a:p>
        </p:txBody>
      </p:sp>
      <p:sp>
        <p:nvSpPr>
          <p:cNvPr id="4" name="TextBox 3">
            <a:extLst>
              <a:ext uri="{FF2B5EF4-FFF2-40B4-BE49-F238E27FC236}">
                <a16:creationId xmlns:a16="http://schemas.microsoft.com/office/drawing/2014/main" id="{FDA0B5CA-3699-4588-3E63-B6505DE823C3}"/>
              </a:ext>
            </a:extLst>
          </p:cNvPr>
          <p:cNvSpPr txBox="1"/>
          <p:nvPr/>
        </p:nvSpPr>
        <p:spPr>
          <a:xfrm>
            <a:off x="5189212" y="6252913"/>
            <a:ext cx="3078315" cy="346431"/>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7.6: User Input Preprocessing methods</a:t>
            </a:r>
          </a:p>
        </p:txBody>
      </p:sp>
      <p:pic>
        <p:nvPicPr>
          <p:cNvPr id="9" name="Picture 8" descr="A screenshot of a computer&#10;&#10;AI-generated content may be incorrect.">
            <a:extLst>
              <a:ext uri="{FF2B5EF4-FFF2-40B4-BE49-F238E27FC236}">
                <a16:creationId xmlns:a16="http://schemas.microsoft.com/office/drawing/2014/main" id="{289EA15D-D22D-B7DD-3156-62A50A44B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545" y="806824"/>
            <a:ext cx="5049651" cy="5533866"/>
          </a:xfrm>
          <a:prstGeom prst="rect">
            <a:avLst/>
          </a:prstGeom>
        </p:spPr>
      </p:pic>
      <p:pic>
        <p:nvPicPr>
          <p:cNvPr id="2" name="image5.png">
            <a:extLst>
              <a:ext uri="{FF2B5EF4-FFF2-40B4-BE49-F238E27FC236}">
                <a16:creationId xmlns:a16="http://schemas.microsoft.com/office/drawing/2014/main" id="{00BCC049-B3DC-F376-9C75-C416480AC4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D887BDD6-70B7-7620-527A-0FB62B7CAA69}"/>
              </a:ext>
            </a:extLst>
          </p:cNvPr>
          <p:cNvSpPr txBox="1"/>
          <p:nvPr/>
        </p:nvSpPr>
        <p:spPr>
          <a:xfrm flipH="1">
            <a:off x="9474712" y="1511654"/>
            <a:ext cx="2166558" cy="1677382"/>
          </a:xfrm>
          <a:prstGeom prst="rect">
            <a:avLst/>
          </a:prstGeom>
          <a:noFill/>
        </p:spPr>
        <p:txBody>
          <a:bodyPr wrap="square" rtlCol="0">
            <a:spAutoFit/>
          </a:bodyPr>
          <a:lstStyle/>
          <a:p>
            <a:pPr algn="just">
              <a:spcAft>
                <a:spcPts val="600"/>
              </a:spcAft>
            </a:pPr>
            <a:r>
              <a:rPr lang="en-US" sz="16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400" dirty="0"/>
              <a:t>Input folder</a:t>
            </a:r>
          </a:p>
          <a:p>
            <a:pPr marL="285750" indent="-285750" algn="just">
              <a:spcAft>
                <a:spcPts val="600"/>
              </a:spcAft>
              <a:buFont typeface="Arial" panose="020B0604020202020204" pitchFamily="34" charset="0"/>
              <a:buChar char="•"/>
            </a:pPr>
            <a:r>
              <a:rPr lang="en-US" sz="1400" dirty="0"/>
              <a:t>Output folder</a:t>
            </a:r>
          </a:p>
          <a:p>
            <a:pPr marL="285750" indent="-285750" algn="just">
              <a:spcAft>
                <a:spcPts val="600"/>
              </a:spcAft>
              <a:buFont typeface="Arial" panose="020B0604020202020204" pitchFamily="34" charset="0"/>
              <a:buChar char="•"/>
            </a:pPr>
            <a:r>
              <a:rPr lang="en-US" sz="1400" kern="1200" dirty="0">
                <a:effectLst/>
                <a:latin typeface="+mn-lt"/>
                <a:ea typeface="+mn-ea"/>
                <a:cs typeface="+mn-cs"/>
              </a:rPr>
              <a:t>Preprocessing method from the available list</a:t>
            </a:r>
            <a:endParaRPr lang="en-US" sz="1400" dirty="0">
              <a:latin typeface="Times New Roman" panose="02020603050405020304" pitchFamily="18" charset="0"/>
              <a:cs typeface="Times New Roman" panose="02020603050405020304" pitchFamily="18" charset="0"/>
            </a:endParaRPr>
          </a:p>
        </p:txBody>
      </p:sp>
      <p:sp>
        <p:nvSpPr>
          <p:cNvPr id="5" name="Multiply 4">
            <a:hlinkClick r:id="rId4" action="ppaction://hlinksldjump"/>
            <a:extLst>
              <a:ext uri="{FF2B5EF4-FFF2-40B4-BE49-F238E27FC236}">
                <a16:creationId xmlns:a16="http://schemas.microsoft.com/office/drawing/2014/main" id="{3CA6E3A7-1A60-4842-EE65-CD0AF2855E25}"/>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20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96BC39-04EC-1C9A-D037-B6E2D719105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1956C0-C5EE-3E6A-022B-E2FA34BC1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F28A7-CE47-DB58-105C-90CA118E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161E44-29D8-FC92-B044-7E11C2E5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CF9AEB-6001-5C87-9E04-112D47F2D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4C589D-8B07-0D0F-1C83-3330105BED2B}"/>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a:t>
            </a:r>
            <a:r>
              <a:rPr lang="en-US" sz="1200" dirty="0">
                <a:latin typeface="Times New Roman" panose="02020603050405020304" pitchFamily="18" charset="0"/>
                <a:ea typeface="SimSun" panose="02010600030101010101" pitchFamily="2" charset="-122"/>
              </a:rPr>
              <a:t>8</a:t>
            </a:r>
            <a:r>
              <a:rPr lang="en-US" sz="1200" dirty="0">
                <a:effectLst/>
                <a:latin typeface="Times New Roman" panose="02020603050405020304" pitchFamily="18" charset="0"/>
                <a:ea typeface="SimSun" panose="02010600030101010101" pitchFamily="2" charset="-122"/>
              </a:rPr>
              <a:t>: Gui Output </a:t>
            </a:r>
          </a:p>
        </p:txBody>
      </p:sp>
      <p:pic>
        <p:nvPicPr>
          <p:cNvPr id="2" name="image5.png">
            <a:extLst>
              <a:ext uri="{FF2B5EF4-FFF2-40B4-BE49-F238E27FC236}">
                <a16:creationId xmlns:a16="http://schemas.microsoft.com/office/drawing/2014/main" id="{0A2FACCE-DD1D-DC32-9258-73BA738C4C40}"/>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9680E5D7-0AB3-6188-6A11-EEF2F9F9C79B}"/>
              </a:ext>
            </a:extLst>
          </p:cNvPr>
          <p:cNvSpPr txBox="1"/>
          <p:nvPr/>
        </p:nvSpPr>
        <p:spPr>
          <a:xfrm>
            <a:off x="8810367"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7.7: Input Image 3 </a:t>
            </a:r>
          </a:p>
        </p:txBody>
      </p:sp>
      <p:sp>
        <p:nvSpPr>
          <p:cNvPr id="6" name="Content Placeholder 13">
            <a:extLst>
              <a:ext uri="{FF2B5EF4-FFF2-40B4-BE49-F238E27FC236}">
                <a16:creationId xmlns:a16="http://schemas.microsoft.com/office/drawing/2014/main" id="{557DC1B9-841A-CBBE-163C-C1D35A0D836E}"/>
              </a:ext>
            </a:extLst>
          </p:cNvPr>
          <p:cNvSpPr txBox="1">
            <a:spLocks/>
          </p:cNvSpPr>
          <p:nvPr/>
        </p:nvSpPr>
        <p:spPr>
          <a:xfrm>
            <a:off x="7959323" y="1878978"/>
            <a:ext cx="3579741" cy="1098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There is an option on the graphical interface to navigate and open the generated files from the application</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pic>
        <p:nvPicPr>
          <p:cNvPr id="10" name="Picture 9" descr="A screenshot of a computer&#10;&#10;AI-generated content may be incorrect.">
            <a:extLst>
              <a:ext uri="{FF2B5EF4-FFF2-40B4-BE49-F238E27FC236}">
                <a16:creationId xmlns:a16="http://schemas.microsoft.com/office/drawing/2014/main" id="{6C1B4278-EBBA-D3C4-A3A9-D0729CCF5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58" y="1655276"/>
            <a:ext cx="6818529" cy="4674297"/>
          </a:xfrm>
          <a:prstGeom prst="rect">
            <a:avLst/>
          </a:prstGeom>
        </p:spPr>
      </p:pic>
      <p:pic>
        <p:nvPicPr>
          <p:cNvPr id="12" name="Picture 11" descr="A close up of text&#10;&#10;AI-generated content may be incorrect.">
            <a:extLst>
              <a:ext uri="{FF2B5EF4-FFF2-40B4-BE49-F238E27FC236}">
                <a16:creationId xmlns:a16="http://schemas.microsoft.com/office/drawing/2014/main" id="{35E3A4F2-BCDF-CB5C-A5DC-9557916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345" y="2983655"/>
            <a:ext cx="2511816" cy="3345918"/>
          </a:xfrm>
          <a:prstGeom prst="rect">
            <a:avLst/>
          </a:prstGeom>
        </p:spPr>
      </p:pic>
      <p:sp>
        <p:nvSpPr>
          <p:cNvPr id="8" name="Multiply 7">
            <a:hlinkClick r:id="rId5" action="ppaction://hlinksldjump"/>
            <a:extLst>
              <a:ext uri="{FF2B5EF4-FFF2-40B4-BE49-F238E27FC236}">
                <a16:creationId xmlns:a16="http://schemas.microsoft.com/office/drawing/2014/main" id="{48C070F9-40A6-215F-1414-ABE0FAF0695E}"/>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D7D97E9A-1D7D-E6ED-17FD-F57640F018A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cs typeface="Times New Roman" panose="02020603050405020304" pitchFamily="18" charset="0"/>
              </a:rPr>
              <a:t>7. Output of Extracted Text in GUI</a:t>
            </a:r>
            <a:endParaRPr lang="en-US" sz="4000" kern="1200" dirty="0">
              <a:solidFill>
                <a:schemeClr val="bg1"/>
              </a:solidFill>
              <a:latin typeface="+mj-lt"/>
              <a:ea typeface="+mj-ea"/>
              <a:cs typeface="Times New Roman" panose="02020603050405020304" pitchFamily="18" charset="0"/>
            </a:endParaRPr>
          </a:p>
        </p:txBody>
      </p:sp>
    </p:spTree>
    <p:extLst>
      <p:ext uri="{BB962C8B-B14F-4D97-AF65-F5344CB8AC3E}">
        <p14:creationId xmlns:p14="http://schemas.microsoft.com/office/powerpoint/2010/main" val="20023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54ECC4-0C6A-CD28-8CCB-0A4F246B0D9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Agenda</a:t>
            </a:r>
          </a:p>
        </p:txBody>
      </p:sp>
      <p:graphicFrame>
        <p:nvGraphicFramePr>
          <p:cNvPr id="5" name="Content Placeholder 2">
            <a:extLst>
              <a:ext uri="{FF2B5EF4-FFF2-40B4-BE49-F238E27FC236}">
                <a16:creationId xmlns:a16="http://schemas.microsoft.com/office/drawing/2014/main" id="{18489315-660F-5863-A236-DBB8896BE500}"/>
              </a:ext>
            </a:extLst>
          </p:cNvPr>
          <p:cNvGraphicFramePr>
            <a:graphicFrameLocks noGrp="1"/>
          </p:cNvGraphicFramePr>
          <p:nvPr>
            <p:ph idx="1"/>
            <p:extLst>
              <p:ext uri="{D42A27DB-BD31-4B8C-83A1-F6EECF244321}">
                <p14:modId xmlns:p14="http://schemas.microsoft.com/office/powerpoint/2010/main" val="9696122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5.png">
            <a:extLst>
              <a:ext uri="{FF2B5EF4-FFF2-40B4-BE49-F238E27FC236}">
                <a16:creationId xmlns:a16="http://schemas.microsoft.com/office/drawing/2014/main" id="{022EE95A-A29A-E001-C4CD-872ED1799C0B}"/>
              </a:ext>
            </a:extLst>
          </p:cNvPr>
          <p:cNvPicPr>
            <a:picLocks noChangeAspect="1"/>
          </p:cNvPicPr>
          <p:nvPr/>
        </p:nvPicPr>
        <p:blipFill>
          <a:blip r:embed="rId7"/>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29701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6C6C7-2A1E-4DDD-E7B7-DB42CEDB0F7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E13A4A-E054-B38E-4C30-06BC1267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28266E-1B72-2EAD-5DA7-B19153422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30E26D-7BDD-971C-2765-29C74856F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0B8E01-86B4-290E-41B9-EB41FAB7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020E7D-C069-8D76-D48B-C99BE7BFB059}"/>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7.9: Summary in GUI</a:t>
            </a:r>
          </a:p>
        </p:txBody>
      </p:sp>
      <p:pic>
        <p:nvPicPr>
          <p:cNvPr id="2" name="image5.png">
            <a:extLst>
              <a:ext uri="{FF2B5EF4-FFF2-40B4-BE49-F238E27FC236}">
                <a16:creationId xmlns:a16="http://schemas.microsoft.com/office/drawing/2014/main" id="{E857DE12-6165-EECD-B45E-AF133A60B3E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Content Placeholder 13">
            <a:extLst>
              <a:ext uri="{FF2B5EF4-FFF2-40B4-BE49-F238E27FC236}">
                <a16:creationId xmlns:a16="http://schemas.microsoft.com/office/drawing/2014/main" id="{2E7477AD-0130-0955-D5D6-9860CDA8F258}"/>
              </a:ext>
            </a:extLst>
          </p:cNvPr>
          <p:cNvSpPr txBox="1">
            <a:spLocks/>
          </p:cNvSpPr>
          <p:nvPr/>
        </p:nvSpPr>
        <p:spPr>
          <a:xfrm>
            <a:off x="8295101" y="2194657"/>
            <a:ext cx="3579741" cy="12945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user is displayed with the comprehensive analysis of the preprocessing summary</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sp>
        <p:nvSpPr>
          <p:cNvPr id="8" name="Multiply 7">
            <a:hlinkClick r:id="rId3" action="ppaction://hlinksldjump"/>
            <a:extLst>
              <a:ext uri="{FF2B5EF4-FFF2-40B4-BE49-F238E27FC236}">
                <a16:creationId xmlns:a16="http://schemas.microsoft.com/office/drawing/2014/main" id="{7F106CCC-BC1C-B592-F13E-B2CD450B8EA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A1E59C51-FE16-3833-1680-3558DC514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94" y="1701973"/>
            <a:ext cx="7772400" cy="4503229"/>
          </a:xfrm>
          <a:prstGeom prst="rect">
            <a:avLst/>
          </a:prstGeom>
        </p:spPr>
      </p:pic>
      <p:sp>
        <p:nvSpPr>
          <p:cNvPr id="13" name="Title 1">
            <a:extLst>
              <a:ext uri="{FF2B5EF4-FFF2-40B4-BE49-F238E27FC236}">
                <a16:creationId xmlns:a16="http://schemas.microsoft.com/office/drawing/2014/main" id="{ECC56DF7-4CA5-D72C-4357-8FA1E26103C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GUI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99092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166CC7-9625-4D7D-304A-1AD9CDA9B670}"/>
              </a:ext>
            </a:extLst>
          </p:cNvPr>
          <p:cNvSpPr txBox="1"/>
          <p:nvPr/>
        </p:nvSpPr>
        <p:spPr>
          <a:xfrm flipH="1">
            <a:off x="695648" y="5739627"/>
            <a:ext cx="10261249" cy="584775"/>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Unit tests have been integrated to address specific scenarios. During the application’s testing phase, no instances of test failures have been identified.</a:t>
            </a:r>
            <a:endParaRPr lang="en-US" sz="1600" dirty="0">
              <a:latin typeface="Times New Roman" panose="02020603050405020304" pitchFamily="18" charset="0"/>
              <a:cs typeface="Times New Roman" panose="02020603050405020304" pitchFamily="18" charset="0"/>
            </a:endParaRPr>
          </a:p>
        </p:txBody>
      </p:sp>
      <p:sp>
        <p:nvSpPr>
          <p:cNvPr id="9" name="TextBox 8" descr="Figure. 7.4: Unit Testing Of The OCR Comparison and Ensemble methods&#13;&#10;">
            <a:extLst>
              <a:ext uri="{FF2B5EF4-FFF2-40B4-BE49-F238E27FC236}">
                <a16:creationId xmlns:a16="http://schemas.microsoft.com/office/drawing/2014/main" id="{D51964DC-358D-AA31-7418-E4F6F166D30F}"/>
              </a:ext>
            </a:extLst>
          </p:cNvPr>
          <p:cNvSpPr txBox="1"/>
          <p:nvPr/>
        </p:nvSpPr>
        <p:spPr>
          <a:xfrm>
            <a:off x="2530503" y="5398936"/>
            <a:ext cx="6094674"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7.10: Unit Testing Of The </a:t>
            </a:r>
            <a:r>
              <a:rPr lang="en-US" sz="1200" dirty="0">
                <a:latin typeface="Times New Roman" panose="02020603050405020304" pitchFamily="18" charset="0"/>
                <a:ea typeface="SimSun" panose="02010600030101010101" pitchFamily="2" charset="-122"/>
              </a:rPr>
              <a:t>OCR Application</a:t>
            </a:r>
            <a:endParaRPr lang="en-US" sz="1200" dirty="0">
              <a:effectLst/>
              <a:latin typeface="Times New Roman" panose="02020603050405020304" pitchFamily="18" charset="0"/>
              <a:ea typeface="SimSun" panose="02010600030101010101" pitchFamily="2" charset="-122"/>
            </a:endParaRPr>
          </a:p>
        </p:txBody>
      </p:sp>
      <p:pic>
        <p:nvPicPr>
          <p:cNvPr id="3" name="image5.png">
            <a:extLst>
              <a:ext uri="{FF2B5EF4-FFF2-40B4-BE49-F238E27FC236}">
                <a16:creationId xmlns:a16="http://schemas.microsoft.com/office/drawing/2014/main" id="{E7F3158A-7A28-A8E3-8481-2ED0B495918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descr="A screenshot of a computer&#10;&#10;AI-generated content may be incorrect.">
            <a:extLst>
              <a:ext uri="{FF2B5EF4-FFF2-40B4-BE49-F238E27FC236}">
                <a16:creationId xmlns:a16="http://schemas.microsoft.com/office/drawing/2014/main" id="{F95A7170-6D62-FB2E-AC03-75BC392FF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44" y="2187784"/>
            <a:ext cx="10642912" cy="3042434"/>
          </a:xfrm>
          <a:prstGeom prst="rect">
            <a:avLst/>
          </a:prstGeom>
        </p:spPr>
      </p:pic>
      <p:sp>
        <p:nvSpPr>
          <p:cNvPr id="8" name="Multiply 7">
            <a:hlinkClick r:id="rId4" action="ppaction://hlinksldjump"/>
            <a:extLst>
              <a:ext uri="{FF2B5EF4-FFF2-40B4-BE49-F238E27FC236}">
                <a16:creationId xmlns:a16="http://schemas.microsoft.com/office/drawing/2014/main" id="{74DFD33F-C970-95A5-75A2-5ADFC7CF0664}"/>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C5104C2C-7F8A-C191-5B30-402F3262E87B}"/>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7. </a:t>
            </a:r>
            <a:r>
              <a:rPr lang="en-GB" sz="4000" dirty="0">
                <a:solidFill>
                  <a:schemeClr val="bg1"/>
                </a:solidFill>
                <a:latin typeface="+mj-lt"/>
              </a:rPr>
              <a:t>Unit Test Results</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160307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1E29A4A-C8FC-5C29-0C85-7836A4C2550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8. Conclusion</a:t>
            </a:r>
          </a:p>
        </p:txBody>
      </p:sp>
      <p:sp>
        <p:nvSpPr>
          <p:cNvPr id="3" name="TextBox 2">
            <a:extLst>
              <a:ext uri="{FF2B5EF4-FFF2-40B4-BE49-F238E27FC236}">
                <a16:creationId xmlns:a16="http://schemas.microsoft.com/office/drawing/2014/main" id="{70B466B0-7A57-BC3E-E5BF-E9A6A4418C19}"/>
              </a:ext>
            </a:extLst>
          </p:cNvPr>
          <p:cNvSpPr txBox="1"/>
          <p:nvPr/>
        </p:nvSpPr>
        <p:spPr>
          <a:xfrm>
            <a:off x="1136268" y="1834949"/>
            <a:ext cx="9919460" cy="3816628"/>
          </a:xfrm>
          <a:prstGeom prst="rect">
            <a:avLst/>
          </a:prstGeom>
        </p:spPr>
        <p:txBody>
          <a:bodyPr vert="horz" lIns="91440" tIns="45720" rIns="91440" bIns="45720" rtlCol="0" anchor="ctr">
            <a:normAutofit/>
          </a:bodyPr>
          <a:lstStyle/>
          <a:p>
            <a:pPr>
              <a:lnSpc>
                <a:spcPct val="200000"/>
              </a:lnSpc>
              <a:buFont typeface="Arial" panose="020B0604020202020204" pitchFamily="34" charset="0"/>
              <a:buChar char="•"/>
            </a:pPr>
            <a:r>
              <a:rPr lang="en-GB" sz="1600" b="1" dirty="0"/>
              <a:t>Developed a versatile prototype</a:t>
            </a:r>
            <a:r>
              <a:rPr lang="en-GB" sz="1600" dirty="0"/>
              <a:t> to compare various image preprocessing techniques and select the best method.</a:t>
            </a:r>
          </a:p>
          <a:p>
            <a:pPr>
              <a:lnSpc>
                <a:spcPct val="200000"/>
              </a:lnSpc>
              <a:buFont typeface="Arial" panose="020B0604020202020204" pitchFamily="34" charset="0"/>
              <a:buChar char="•"/>
            </a:pPr>
            <a:r>
              <a:rPr lang="en-GB" sz="1600" b="1" dirty="0"/>
              <a:t>Integrated with the LLAVA LLM</a:t>
            </a:r>
            <a:r>
              <a:rPr lang="en-GB" sz="1600" dirty="0"/>
              <a:t> for seamless data stream processing and efficient ensemble outcomes.</a:t>
            </a:r>
          </a:p>
          <a:p>
            <a:pPr>
              <a:lnSpc>
                <a:spcPct val="200000"/>
              </a:lnSpc>
              <a:buFont typeface="Arial" panose="020B0604020202020204" pitchFamily="34" charset="0"/>
              <a:buChar char="•"/>
            </a:pPr>
            <a:r>
              <a:rPr lang="en-GB" sz="1600" b="1" dirty="0"/>
              <a:t>Incorporated cosine similarity and clustering functions</a:t>
            </a:r>
            <a:r>
              <a:rPr lang="en-GB" sz="1600" dirty="0"/>
              <a:t> to differentiate between preprocessing methods and select the most accurate model for each image.</a:t>
            </a:r>
          </a:p>
          <a:p>
            <a:pPr>
              <a:lnSpc>
                <a:spcPct val="200000"/>
              </a:lnSpc>
              <a:buFont typeface="Arial" panose="020B0604020202020204" pitchFamily="34" charset="0"/>
              <a:buChar char="•"/>
            </a:pPr>
            <a:r>
              <a:rPr lang="en-GB" sz="1600" b="1" dirty="0"/>
              <a:t>Ensured robustness</a:t>
            </a:r>
            <a:r>
              <a:rPr lang="en-GB" sz="1600" dirty="0"/>
              <a:t> by consistently identifying the optimal preprocessing technique for different images.</a:t>
            </a:r>
          </a:p>
          <a:p>
            <a:pPr>
              <a:lnSpc>
                <a:spcPct val="200000"/>
              </a:lnSpc>
              <a:buFont typeface="Arial" panose="020B0604020202020204" pitchFamily="34" charset="0"/>
              <a:buChar char="•"/>
            </a:pPr>
            <a:r>
              <a:rPr lang="en-GB" sz="1600" b="1" dirty="0"/>
              <a:t>Implemented comprehensive unit tests</a:t>
            </a:r>
            <a:r>
              <a:rPr lang="en-GB" sz="1600" dirty="0"/>
              <a:t>, including edge cases, to guarantee accuracy and reliability.</a:t>
            </a:r>
          </a:p>
          <a:p>
            <a:pPr>
              <a:lnSpc>
                <a:spcPct val="200000"/>
              </a:lnSpc>
              <a:buFont typeface="Arial" panose="020B0604020202020204" pitchFamily="34" charset="0"/>
              <a:buChar char="•"/>
            </a:pPr>
            <a:r>
              <a:rPr lang="en-GB" sz="1600" b="1" dirty="0"/>
              <a:t>Highlighted the system's strength</a:t>
            </a:r>
            <a:r>
              <a:rPr lang="en-GB" sz="1600" dirty="0"/>
              <a:t> in comparing and optimizing preprocessing techniques for bulk image datasets.</a:t>
            </a:r>
          </a:p>
        </p:txBody>
      </p:sp>
      <p:pic>
        <p:nvPicPr>
          <p:cNvPr id="4" name="image5.png">
            <a:extLst>
              <a:ext uri="{FF2B5EF4-FFF2-40B4-BE49-F238E27FC236}">
                <a16:creationId xmlns:a16="http://schemas.microsoft.com/office/drawing/2014/main" id="{E0F20011-764D-5847-868F-2EBF8FE02E66}"/>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DFF97F-C93A-E396-1E87-F02E1C362CD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24022A-EAA8-D881-B984-DBD3DAA6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824718-FCD6-A5AC-80D8-937069779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E86778-C3B0-CA57-F799-29392F01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F03D79-2664-E197-561E-51D732BDA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C2AD97-37A9-FE6A-9624-29D68C9F7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F8F38C3-CC0A-BA67-FF3D-7C4C98141EC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9</a:t>
            </a:r>
            <a:r>
              <a:rPr lang="en-US" sz="4000" kern="1200" dirty="0">
                <a:solidFill>
                  <a:srgbClr val="FFFFFF"/>
                </a:solidFill>
                <a:latin typeface="+mj-lt"/>
                <a:ea typeface="+mj-ea"/>
                <a:cs typeface="+mj-cs"/>
              </a:rPr>
              <a:t>. Future Work</a:t>
            </a:r>
          </a:p>
        </p:txBody>
      </p:sp>
      <p:sp>
        <p:nvSpPr>
          <p:cNvPr id="3" name="TextBox 2">
            <a:extLst>
              <a:ext uri="{FF2B5EF4-FFF2-40B4-BE49-F238E27FC236}">
                <a16:creationId xmlns:a16="http://schemas.microsoft.com/office/drawing/2014/main" id="{9BD36639-8F12-F5E3-82F0-A9FB133F0264}"/>
              </a:ext>
            </a:extLst>
          </p:cNvPr>
          <p:cNvSpPr txBox="1"/>
          <p:nvPr/>
        </p:nvSpPr>
        <p:spPr>
          <a:xfrm>
            <a:off x="1136268" y="1834949"/>
            <a:ext cx="9919460" cy="4609918"/>
          </a:xfrm>
          <a:prstGeom prst="rect">
            <a:avLst/>
          </a:prstGeom>
        </p:spPr>
        <p:txBody>
          <a:bodyPr vert="horz" lIns="91440" tIns="45720" rIns="91440" bIns="45720" rtlCol="0" anchor="ctr">
            <a:normAutofit lnSpcReduction="10000"/>
          </a:bodyPr>
          <a:lstStyle/>
          <a:p>
            <a:pPr algn="just">
              <a:buNone/>
            </a:pPr>
            <a:r>
              <a:rPr lang="en-GB" sz="1600" dirty="0">
                <a:latin typeface="Times New Roman" panose="02020603050405020304" pitchFamily="18" charset="0"/>
                <a:cs typeface="Times New Roman" panose="02020603050405020304" pitchFamily="18" charset="0"/>
              </a:rPr>
              <a:t>Our project acknowledges certain limitations, particularly in its initial scope focused on meeting specific project requirements. The future work for this project includes several key areas for improvement and expansion. These efforts aim to optimize the OCR solution, enhance scalability, and provide a more efficient user experience. The proposed future work includes:</a:t>
            </a:r>
          </a:p>
          <a:p>
            <a:pPr algn="just">
              <a:buNone/>
            </a:pPr>
            <a:endParaRPr lang="en-GB" sz="1600" dirty="0">
              <a:latin typeface="Times New Roman" panose="02020603050405020304" pitchFamily="18" charset="0"/>
              <a:cs typeface="Times New Roman" panose="02020603050405020304" pitchFamily="18" charset="0"/>
            </a:endParaRPr>
          </a:p>
          <a:p>
            <a:pPr algn="just">
              <a:buNone/>
            </a:pPr>
            <a:endParaRPr lang="en-GB"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t>Optimize OCR performance</a:t>
            </a:r>
            <a:r>
              <a:rPr lang="en-GB" sz="1600" dirty="0"/>
              <a:t> by refining image preprocessing techniques and exploring advanced algorithms to improve text extraction accuracy.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Enhance application scalability and responsiveness</a:t>
            </a:r>
            <a:r>
              <a:rPr lang="en-GB" sz="1600" dirty="0">
                <a:latin typeface="Times New Roman" panose="02020603050405020304" pitchFamily="18" charset="0"/>
                <a:cs typeface="Times New Roman" panose="02020603050405020304" pitchFamily="18" charset="0"/>
              </a:rPr>
              <a:t> to efficiently handle larger datasets and diverse image types.</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Extend compatibility</a:t>
            </a:r>
            <a:r>
              <a:rPr lang="en-GB" sz="1600" dirty="0">
                <a:latin typeface="Times New Roman" panose="02020603050405020304" pitchFamily="18" charset="0"/>
                <a:cs typeface="Times New Roman" panose="02020603050405020304" pitchFamily="18" charset="0"/>
              </a:rPr>
              <a:t> with additional platforms to broaden the application's usability.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Integrate machine learning models</a:t>
            </a:r>
            <a:r>
              <a:rPr lang="en-GB" sz="1600" dirty="0">
                <a:latin typeface="Times New Roman" panose="02020603050405020304" pitchFamily="18" charset="0"/>
                <a:cs typeface="Times New Roman" panose="02020603050405020304" pitchFamily="18" charset="0"/>
              </a:rPr>
              <a:t> for adaptive preprocessing to improve accuracy and adaptability.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Deploy the application on a server</a:t>
            </a:r>
            <a:r>
              <a:rPr lang="en-GB" sz="1600" dirty="0">
                <a:latin typeface="Times New Roman" panose="02020603050405020304" pitchFamily="18" charset="0"/>
                <a:cs typeface="Times New Roman" panose="02020603050405020304" pitchFamily="18" charset="0"/>
              </a:rPr>
              <a:t> to reduce the load on user systems and provide a more efficient user experience.</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Improve overall versatility, accuracy, and robustness</a:t>
            </a:r>
            <a:r>
              <a:rPr lang="en-GB" sz="1600" dirty="0">
                <a:latin typeface="Times New Roman" panose="02020603050405020304" pitchFamily="18" charset="0"/>
                <a:cs typeface="Times New Roman" panose="02020603050405020304" pitchFamily="18" charset="0"/>
              </a:rPr>
              <a:t> for real-world OCR tasks, pushing the boundaries of image processing capabilities.</a:t>
            </a:r>
          </a:p>
          <a:p>
            <a:pPr algn="just"/>
            <a:endParaRPr lang="en-GB" sz="1600" dirty="0">
              <a:latin typeface="Times New Roman" panose="02020603050405020304" pitchFamily="18" charset="0"/>
              <a:cs typeface="Times New Roman" panose="02020603050405020304" pitchFamily="18" charset="0"/>
            </a:endParaRPr>
          </a:p>
        </p:txBody>
      </p:sp>
      <p:pic>
        <p:nvPicPr>
          <p:cNvPr id="4" name="image5.png">
            <a:extLst>
              <a:ext uri="{FF2B5EF4-FFF2-40B4-BE49-F238E27FC236}">
                <a16:creationId xmlns:a16="http://schemas.microsoft.com/office/drawing/2014/main" id="{F01A6402-E322-471D-111B-47A4C2E7F5D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4830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F1E31-DBEB-E107-7FB8-421CAFB94A2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6000" b="1" kern="1200" dirty="0">
                <a:solidFill>
                  <a:schemeClr val="tx2"/>
                </a:solidFill>
                <a:latin typeface="+mj-lt"/>
                <a:ea typeface="+mj-ea"/>
                <a:cs typeface="+mj-cs"/>
              </a:rPr>
              <a:t>Thank You</a:t>
            </a:r>
          </a:p>
        </p:txBody>
      </p:sp>
      <p:pic>
        <p:nvPicPr>
          <p:cNvPr id="33" name="Graphic 32" descr="Smiling Face with No Fill">
            <a:extLst>
              <a:ext uri="{FF2B5EF4-FFF2-40B4-BE49-F238E27FC236}">
                <a16:creationId xmlns:a16="http://schemas.microsoft.com/office/drawing/2014/main" id="{32C6BDB3-EF1B-4DBB-19AD-69A88DC31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6109" y="2021850"/>
            <a:ext cx="2843177" cy="284317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3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1" name="Freeform: Shape 4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age5.png">
            <a:extLst>
              <a:ext uri="{FF2B5EF4-FFF2-40B4-BE49-F238E27FC236}">
                <a16:creationId xmlns:a16="http://schemas.microsoft.com/office/drawing/2014/main" id="{51845BD1-6D29-678A-8CCD-BE9504FACF80}"/>
              </a:ext>
            </a:extLst>
          </p:cNvPr>
          <p:cNvPicPr>
            <a:picLocks noChangeAspect="1"/>
          </p:cNvPicPr>
          <p:nvPr/>
        </p:nvPicPr>
        <p:blipFill>
          <a:blip r:embed="rId4"/>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715248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26ECA-3669-7205-26BF-325FB31BFF5A}"/>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96BD3-6B4D-C30E-01D2-DBB3EEAC0832}"/>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1. Objective</a:t>
            </a:r>
          </a:p>
        </p:txBody>
      </p:sp>
      <p:pic>
        <p:nvPicPr>
          <p:cNvPr id="5" name="image5.png" descr="A logo for a university&#10;&#10;AI-generated content may be incorrect.">
            <a:extLst>
              <a:ext uri="{FF2B5EF4-FFF2-40B4-BE49-F238E27FC236}">
                <a16:creationId xmlns:a16="http://schemas.microsoft.com/office/drawing/2014/main" id="{CEBA43CB-F4E6-FA8C-54B9-B8C4B078D43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graphicFrame>
        <p:nvGraphicFramePr>
          <p:cNvPr id="7" name="Content Placeholder 2">
            <a:extLst>
              <a:ext uri="{FF2B5EF4-FFF2-40B4-BE49-F238E27FC236}">
                <a16:creationId xmlns:a16="http://schemas.microsoft.com/office/drawing/2014/main" id="{B4CD1DD3-1603-D167-067E-E9F65CEF123D}"/>
              </a:ext>
            </a:extLst>
          </p:cNvPr>
          <p:cNvGraphicFramePr>
            <a:graphicFrameLocks/>
          </p:cNvGraphicFramePr>
          <p:nvPr>
            <p:extLst>
              <p:ext uri="{D42A27DB-BD31-4B8C-83A1-F6EECF244321}">
                <p14:modId xmlns:p14="http://schemas.microsoft.com/office/powerpoint/2010/main" val="41235604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83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7" name="Rectangle 210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Rectangle 210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Rectangle 210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Rectangle 21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AB5C66-2682-753D-6273-6F4CB8BEC484}"/>
              </a:ext>
            </a:extLst>
          </p:cNvPr>
          <p:cNvSpPr txBox="1"/>
          <p:nvPr/>
        </p:nvSpPr>
        <p:spPr>
          <a:xfrm>
            <a:off x="1371599" y="294538"/>
            <a:ext cx="9895951" cy="1033669"/>
          </a:xfrm>
          <a:prstGeom prst="rect">
            <a:avLst/>
          </a:prstGeom>
        </p:spPr>
        <p:txBody>
          <a:bodyPr vert="horz" lIns="91440" tIns="45720" rIns="91440" bIns="45720" rtlCol="0" anchor="ctr" anchorCtr="0" compatLnSpc="1">
            <a:normAutofit/>
          </a:bodyPr>
          <a:lstStyle/>
          <a:p>
            <a:pPr marR="0" lvl="0" fontAlgn="auto">
              <a:lnSpc>
                <a:spcPct val="90000"/>
              </a:lnSpc>
              <a:spcBef>
                <a:spcPct val="0"/>
              </a:spcBef>
              <a:spcAft>
                <a:spcPts val="600"/>
              </a:spcAft>
              <a:tabLst/>
              <a:defRPr sz="1800" b="0" i="0" u="none" strike="noStrike" kern="0" cap="none" spc="0" baseline="0">
                <a:solidFill>
                  <a:srgbClr val="000000"/>
                </a:solidFill>
                <a:uFillTx/>
              </a:defRPr>
            </a:pPr>
            <a:r>
              <a:rPr lang="en-US" sz="4000" dirty="0">
                <a:solidFill>
                  <a:srgbClr val="FFFFFF"/>
                </a:solidFill>
                <a:latin typeface="+mj-lt"/>
                <a:ea typeface="+mj-ea"/>
                <a:cs typeface="+mj-cs"/>
              </a:rPr>
              <a:t>2</a:t>
            </a:r>
            <a:r>
              <a:rPr lang="en-US" sz="4000" kern="1200" dirty="0">
                <a:solidFill>
                  <a:srgbClr val="FFFFFF"/>
                </a:solidFill>
                <a:latin typeface="+mj-lt"/>
                <a:ea typeface="+mj-ea"/>
                <a:cs typeface="+mj-cs"/>
              </a:rPr>
              <a:t>. Key Features</a:t>
            </a:r>
          </a:p>
        </p:txBody>
      </p:sp>
      <p:sp>
        <p:nvSpPr>
          <p:cNvPr id="2088" name="Content Placeholder 2">
            <a:extLst>
              <a:ext uri="{FF2B5EF4-FFF2-40B4-BE49-F238E27FC236}">
                <a16:creationId xmlns:a16="http://schemas.microsoft.com/office/drawing/2014/main" id="{A1FD499D-7C9B-36CA-B8CE-C4CB1E45E6C3}"/>
              </a:ext>
            </a:extLst>
          </p:cNvPr>
          <p:cNvSpPr txBox="1"/>
          <p:nvPr/>
        </p:nvSpPr>
        <p:spPr>
          <a:xfrm>
            <a:off x="1371599" y="2318196"/>
            <a:ext cx="9724031" cy="4245265"/>
          </a:xfrm>
          <a:prstGeom prst="rect">
            <a:avLst/>
          </a:prstGeom>
        </p:spPr>
        <p:txBody>
          <a:bodyPr vert="horz" lIns="91440" tIns="45720" rIns="91440" bIns="45720" rtlCol="0" anchor="ctr" anchorCtr="0" compatLnSpc="1">
            <a:normAutofit lnSpcReduction="10000"/>
          </a:bodyPr>
          <a:lstStyle/>
          <a:p>
            <a:pPr marL="342900" indent="-228600">
              <a:lnSpc>
                <a:spcPct val="90000"/>
              </a:lnSpc>
              <a:spcAft>
                <a:spcPts val="600"/>
              </a:spcAft>
              <a:buFont typeface="Arial" panose="020B0604020202020204" pitchFamily="34" charset="0"/>
              <a:buChar char="•"/>
            </a:pPr>
            <a:r>
              <a:rPr lang="en-US" sz="1600" b="0" i="0" dirty="0">
                <a:effectLst/>
              </a:rPr>
              <a:t>Bulk image processing</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User-defined preprocessing</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Tesseract OCR integration</a:t>
            </a:r>
          </a:p>
          <a:p>
            <a:pPr marL="342900" indent="-228600">
              <a:lnSpc>
                <a:spcPct val="90000"/>
              </a:lnSpc>
              <a:spcAft>
                <a:spcPts val="600"/>
              </a:spcAft>
              <a:buFont typeface="Arial" panose="020B0604020202020204" pitchFamily="34" charset="0"/>
              <a:buChar char="•"/>
            </a:pPr>
            <a:endParaRPr lang="en-US" sz="1600" dirty="0"/>
          </a:p>
          <a:p>
            <a:pPr marL="342900" indent="-228600">
              <a:lnSpc>
                <a:spcPct val="90000"/>
              </a:lnSpc>
              <a:spcAft>
                <a:spcPts val="600"/>
              </a:spcAft>
              <a:buFont typeface="Arial" panose="020B0604020202020204" pitchFamily="34" charset="0"/>
              <a:buChar char="•"/>
            </a:pPr>
            <a:r>
              <a:rPr lang="en-US" sz="1600" b="0" i="0" dirty="0">
                <a:effectLst/>
              </a:rPr>
              <a:t>LLM model (LLAVA) for text refinement</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Ensemble method for synthetic ground truth generation</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dirty="0"/>
              <a:t>Clustering the preprocessed Images based on its  embedding vectors</a:t>
            </a:r>
            <a:endParaRPr lang="en-US" sz="1600" b="0" i="0" dirty="0">
              <a:effectLst/>
            </a:endParaRP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Text similarity analysis and visualization</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Performance tracking</a:t>
            </a:r>
          </a:p>
        </p:txBody>
      </p:sp>
      <p:pic>
        <p:nvPicPr>
          <p:cNvPr id="4" name="image5.png">
            <a:extLst>
              <a:ext uri="{FF2B5EF4-FFF2-40B4-BE49-F238E27FC236}">
                <a16:creationId xmlns:a16="http://schemas.microsoft.com/office/drawing/2014/main" id="{56F3BE4A-DCA7-E6C9-E0CD-5AB2B1D986F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81138201"/>
      </p:ext>
    </p:extLst>
  </p:cSld>
  <p:clrMapOvr>
    <a:masterClrMapping/>
  </p:clrMapOvr>
  <mc:AlternateContent xmlns:mc="http://schemas.openxmlformats.org/markup-compatibility/2006" xmlns:p14="http://schemas.microsoft.com/office/powerpoint/2010/main">
    <mc:Choice Requires="p14">
      <p:transition spd="slow" p14:dur="2000" advTm="201471"/>
    </mc:Choice>
    <mc:Fallback xmlns="">
      <p:transition spd="slow" advTm="201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5.png">
            <a:extLst>
              <a:ext uri="{FF2B5EF4-FFF2-40B4-BE49-F238E27FC236}">
                <a16:creationId xmlns:a16="http://schemas.microsoft.com/office/drawing/2014/main" id="{3BA9ACA3-1035-3EB1-9CAB-ECC25F0F41EE}"/>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FA226978-228B-4504-2136-3736B4838EED}"/>
              </a:ext>
            </a:extLst>
          </p:cNvPr>
          <p:cNvSpPr txBox="1"/>
          <p:nvPr/>
        </p:nvSpPr>
        <p:spPr>
          <a:xfrm>
            <a:off x="4485294" y="5403273"/>
            <a:ext cx="3221408"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3.1: Workflow </a:t>
            </a:r>
            <a:r>
              <a:rPr lang="en-US" sz="1200" dirty="0">
                <a:latin typeface="Times New Roman" panose="02020603050405020304" pitchFamily="18" charset="0"/>
                <a:ea typeface="SimSun" panose="02010600030101010101" pitchFamily="2" charset="-122"/>
              </a:rPr>
              <a:t>of the Application</a:t>
            </a:r>
            <a:endParaRPr lang="en-US" sz="1200" dirty="0">
              <a:effectLst/>
              <a:latin typeface="Times New Roman" panose="02020603050405020304" pitchFamily="18" charset="0"/>
              <a:ea typeface="SimSun" panose="02010600030101010101" pitchFamily="2" charset="-122"/>
            </a:endParaRPr>
          </a:p>
        </p:txBody>
      </p:sp>
      <p:pic>
        <p:nvPicPr>
          <p:cNvPr id="9" name="Picture 8" descr="A diagram of a company&#10;&#10;AI-generated content may be incorrect.">
            <a:extLst>
              <a:ext uri="{FF2B5EF4-FFF2-40B4-BE49-F238E27FC236}">
                <a16:creationId xmlns:a16="http://schemas.microsoft.com/office/drawing/2014/main" id="{55D8CA05-7CFC-3C80-7812-D073FFC83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6" y="1822348"/>
            <a:ext cx="11653828" cy="3580925"/>
          </a:xfrm>
          <a:prstGeom prst="rect">
            <a:avLst/>
          </a:prstGeom>
        </p:spPr>
      </p:pic>
      <p:sp>
        <p:nvSpPr>
          <p:cNvPr id="4" name="Title 1">
            <a:extLst>
              <a:ext uri="{FF2B5EF4-FFF2-40B4-BE49-F238E27FC236}">
                <a16:creationId xmlns:a16="http://schemas.microsoft.com/office/drawing/2014/main" id="{C4705D3B-E5E6-BB24-FDC6-6B66E9D17B52}"/>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chemeClr val="bg1"/>
                </a:solidFill>
                <a:latin typeface="+mj-lt"/>
              </a:rPr>
              <a:t>3</a:t>
            </a:r>
            <a:r>
              <a:rPr lang="en-US" sz="4000" kern="1200" dirty="0">
                <a:solidFill>
                  <a:schemeClr val="bg1"/>
                </a:solidFill>
                <a:latin typeface="+mj-lt"/>
                <a:ea typeface="+mj-ea"/>
                <a:cs typeface="+mj-cs"/>
              </a:rPr>
              <a:t>. Building Blocks of the </a:t>
            </a:r>
            <a:r>
              <a:rPr lang="en-US" sz="4000" dirty="0">
                <a:solidFill>
                  <a:schemeClr val="bg1"/>
                </a:solidFill>
                <a:latin typeface="+mj-lt"/>
                <a:ea typeface="SimSun" panose="02010600030101010101" pitchFamily="2" charset="-122"/>
              </a:rPr>
              <a:t>Application</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186247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02BE860-2E67-69B8-C7E0-DEBFE6060A29}"/>
              </a:ext>
            </a:extLst>
          </p:cNvPr>
          <p:cNvSpPr>
            <a:spLocks noGrp="1"/>
          </p:cNvSpPr>
          <p:nvPr>
            <p:ph idx="1"/>
          </p:nvPr>
        </p:nvSpPr>
        <p:spPr>
          <a:xfrm>
            <a:off x="233299" y="1822348"/>
            <a:ext cx="6482293" cy="4787614"/>
          </a:xfrm>
        </p:spPr>
        <p:txBody>
          <a:bodyPr>
            <a:normAutofit/>
          </a:bodyPr>
          <a:lstStyle/>
          <a:p>
            <a:pPr algn="just">
              <a:buNone/>
            </a:pPr>
            <a:r>
              <a:rPr lang="en-GB" sz="1800" b="1" dirty="0">
                <a:latin typeface="Times New Roman" panose="02020603050405020304" pitchFamily="18" charset="0"/>
                <a:cs typeface="Times New Roman" panose="02020603050405020304" pitchFamily="18" charset="0"/>
              </a:rPr>
              <a:t>Process Overview</a:t>
            </a:r>
          </a:p>
          <a:p>
            <a:pPr algn="just">
              <a:buNone/>
            </a:pPr>
            <a:r>
              <a:rPr lang="en-GB" sz="18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This ensemble method uses </a:t>
            </a:r>
            <a:r>
              <a:rPr lang="en-GB" sz="1400" b="1" dirty="0">
                <a:latin typeface="Times New Roman" panose="02020603050405020304" pitchFamily="18" charset="0"/>
                <a:cs typeface="Times New Roman" panose="02020603050405020304" pitchFamily="18" charset="0"/>
              </a:rPr>
              <a:t>majority voting</a:t>
            </a:r>
            <a:r>
              <a:rPr lang="en-GB" sz="1400" dirty="0">
                <a:latin typeface="Times New Roman" panose="02020603050405020304" pitchFamily="18" charset="0"/>
                <a:cs typeface="Times New Roman" panose="02020603050405020304" pitchFamily="18" charset="0"/>
              </a:rPr>
              <a:t> to determine the most accurate text output from multiple inputs, ensuring better reliability and accuracy</a:t>
            </a:r>
            <a:r>
              <a:rPr lang="en-GB" sz="1700" dirty="0">
                <a:latin typeface="Times New Roman" panose="02020603050405020304" pitchFamily="18" charset="0"/>
                <a:cs typeface="Times New Roman" panose="02020603050405020304" pitchFamily="18" charset="0"/>
              </a:rPr>
              <a:t>.</a:t>
            </a:r>
          </a:p>
          <a:p>
            <a:pPr algn="just">
              <a:buNone/>
            </a:pPr>
            <a:endParaRPr lang="en-GB" sz="1800" dirty="0">
              <a:latin typeface="Times New Roman" panose="02020603050405020304" pitchFamily="18" charset="0"/>
              <a:cs typeface="Times New Roman" panose="02020603050405020304" pitchFamily="18" charset="0"/>
            </a:endParaRPr>
          </a:p>
          <a:p>
            <a:pPr marL="0" indent="0" algn="just">
              <a:buNone/>
            </a:pPr>
            <a:r>
              <a:rPr lang="en-GB" sz="1600" b="1" dirty="0">
                <a:latin typeface="Times New Roman" panose="02020603050405020304" pitchFamily="18" charset="0"/>
                <a:cs typeface="Times New Roman" panose="02020603050405020304" pitchFamily="18" charset="0"/>
              </a:rPr>
              <a:t>Workflow:</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Input List of Strings</a:t>
            </a:r>
            <a:r>
              <a:rPr lang="en-GB" sz="1400" dirty="0">
                <a:latin typeface="Times New Roman" panose="02020603050405020304" pitchFamily="18" charset="0"/>
                <a:cs typeface="Times New Roman" panose="02020603050405020304" pitchFamily="18" charset="0"/>
              </a:rPr>
              <a:t> - Multiple text outputs are collected from different models or sources.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Majority Voting using LLM</a:t>
            </a:r>
            <a:r>
              <a:rPr lang="en-GB" sz="1400" dirty="0">
                <a:latin typeface="Times New Roman" panose="02020603050405020304" pitchFamily="18" charset="0"/>
                <a:cs typeface="Times New Roman" panose="02020603050405020304" pitchFamily="18" charset="0"/>
              </a:rPr>
              <a:t> - The system identifies the most frequently occurring words or phrases.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Decision Point (D): Check for Majority Agreement</a:t>
            </a:r>
            <a:endParaRPr lang="en-GB" sz="14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Yes:</a:t>
            </a:r>
            <a:r>
              <a:rPr lang="en-GB" sz="1400" dirty="0">
                <a:latin typeface="Times New Roman" panose="02020603050405020304" pitchFamily="18" charset="0"/>
                <a:cs typeface="Times New Roman" panose="02020603050405020304" pitchFamily="18" charset="0"/>
              </a:rPr>
              <a:t> If a word/phrase has the highest frequency, select it.</a:t>
            </a: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No:</a:t>
            </a:r>
            <a:r>
              <a:rPr lang="en-GB" sz="1400" dirty="0">
                <a:latin typeface="Times New Roman" panose="02020603050405020304" pitchFamily="18" charset="0"/>
                <a:cs typeface="Times New Roman" panose="02020603050405020304" pitchFamily="18" charset="0"/>
              </a:rPr>
              <a:t> If there's a tie, apply a predefined tie-breaking rule.</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Apply Tie-Breaking Rule (If Necessary)</a:t>
            </a:r>
            <a:r>
              <a:rPr lang="en-GB" sz="1400" dirty="0">
                <a:latin typeface="Times New Roman" panose="02020603050405020304" pitchFamily="18" charset="0"/>
                <a:cs typeface="Times New Roman" panose="02020603050405020304" pitchFamily="18" charset="0"/>
              </a:rPr>
              <a:t> - Resolve conflicts using heuristic rules.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Produce Final Output String</a:t>
            </a:r>
            <a:r>
              <a:rPr lang="en-GB" sz="1400" dirty="0">
                <a:latin typeface="Times New Roman" panose="02020603050405020304" pitchFamily="18" charset="0"/>
                <a:cs typeface="Times New Roman" panose="02020603050405020304" pitchFamily="18" charset="0"/>
              </a:rPr>
              <a:t> - The most agreed-upon text is selected.</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Output Ground Truth Text</a:t>
            </a:r>
            <a:r>
              <a:rPr lang="en-GB" sz="1400" dirty="0">
                <a:latin typeface="Times New Roman" panose="02020603050405020304" pitchFamily="18" charset="0"/>
                <a:cs typeface="Times New Roman" panose="02020603050405020304" pitchFamily="18" charset="0"/>
              </a:rPr>
              <a:t> – The final result is considered the best available truth (synthetic ground truth).</a:t>
            </a:r>
          </a:p>
          <a:p>
            <a:pPr marL="342900" indent="-342900" algn="just">
              <a:buFont typeface="+mj-lt"/>
              <a:buAutoNum type="arabicPeriod"/>
            </a:pPr>
            <a:endParaRPr lang="en-GB" sz="1400" b="1"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pic>
        <p:nvPicPr>
          <p:cNvPr id="2" name="image5.png">
            <a:extLst>
              <a:ext uri="{FF2B5EF4-FFF2-40B4-BE49-F238E27FC236}">
                <a16:creationId xmlns:a16="http://schemas.microsoft.com/office/drawing/2014/main" id="{9B6F7EC5-7755-50F3-77C1-DB28C925DB51}"/>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Graphic 3">
            <a:extLst>
              <a:ext uri="{FF2B5EF4-FFF2-40B4-BE49-F238E27FC236}">
                <a16:creationId xmlns:a16="http://schemas.microsoft.com/office/drawing/2014/main" id="{5F566FE0-91F6-F33A-C178-1ACD2F87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919" y="1631331"/>
            <a:ext cx="5341081" cy="3954454"/>
          </a:xfrm>
          <a:prstGeom prst="rect">
            <a:avLst/>
          </a:prstGeom>
        </p:spPr>
      </p:pic>
      <p:sp>
        <p:nvSpPr>
          <p:cNvPr id="3" name="TextBox 2">
            <a:extLst>
              <a:ext uri="{FF2B5EF4-FFF2-40B4-BE49-F238E27FC236}">
                <a16:creationId xmlns:a16="http://schemas.microsoft.com/office/drawing/2014/main" id="{AE4A8E5E-CD1C-019C-4433-94B9ABB6D0DF}"/>
              </a:ext>
            </a:extLst>
          </p:cNvPr>
          <p:cNvSpPr txBox="1"/>
          <p:nvPr/>
        </p:nvSpPr>
        <p:spPr>
          <a:xfrm>
            <a:off x="7890568" y="5447285"/>
            <a:ext cx="3261781"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4.1: Workflow of Ensemble Technique</a:t>
            </a:r>
          </a:p>
        </p:txBody>
      </p:sp>
      <p:sp>
        <p:nvSpPr>
          <p:cNvPr id="5" name="Title 1">
            <a:extLst>
              <a:ext uri="{FF2B5EF4-FFF2-40B4-BE49-F238E27FC236}">
                <a16:creationId xmlns:a16="http://schemas.microsoft.com/office/drawing/2014/main" id="{C6FBE3FE-3CF1-99BA-38D0-FE09AD756B57}"/>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4. Design Principles of Ensemble </a:t>
            </a:r>
            <a:r>
              <a:rPr lang="en-US" sz="4000" dirty="0">
                <a:solidFill>
                  <a:schemeClr val="bg1"/>
                </a:solidFill>
                <a:effectLst/>
                <a:latin typeface="+mj-lt"/>
                <a:ea typeface="SimSun" panose="02010600030101010101" pitchFamily="2" charset="-122"/>
              </a:rPr>
              <a:t>Technique</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39833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E9D069D-8812-D5A4-1E40-BC6E87A8D94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09341B5-5C9E-E1DD-D8C3-FF85F6542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0F602A7-79F2-BF92-6FE5-A82437A09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F9E1E28-AD3A-F138-8225-6B0B8D398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D708E39-C47F-E93F-67C6-CD75EA41E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75B8D68-0365-8ED4-6561-726D76DCDFAF}"/>
              </a:ext>
            </a:extLst>
          </p:cNvPr>
          <p:cNvSpPr>
            <a:spLocks noGrp="1"/>
          </p:cNvSpPr>
          <p:nvPr>
            <p:ph idx="1"/>
          </p:nvPr>
        </p:nvSpPr>
        <p:spPr>
          <a:xfrm>
            <a:off x="412319" y="1822348"/>
            <a:ext cx="5388012" cy="4787614"/>
          </a:xfrm>
        </p:spPr>
        <p:txBody>
          <a:bodyPr>
            <a:normAutofit/>
          </a:bodyPr>
          <a:lstStyle/>
          <a:p>
            <a:pPr>
              <a:buNone/>
            </a:pPr>
            <a:r>
              <a:rPr lang="en-GB" sz="1400" b="1" dirty="0">
                <a:latin typeface="Times New Roman" panose="02020603050405020304" pitchFamily="18" charset="0"/>
                <a:cs typeface="Times New Roman" panose="02020603050405020304" pitchFamily="18" charset="0"/>
              </a:rPr>
              <a:t>1. Cosine Similarity (Vector-Based Comparison)</a:t>
            </a:r>
          </a:p>
          <a:p>
            <a:pPr>
              <a:buNone/>
            </a:pPr>
            <a:r>
              <a:rPr lang="en-GB" sz="1400" dirty="0">
                <a:latin typeface="Times New Roman" panose="02020603050405020304" pitchFamily="18" charset="0"/>
                <a:cs typeface="Times New Roman" panose="02020603050405020304" pitchFamily="18" charset="0"/>
              </a:rPr>
              <a:t>      Cosine similarity measures the angle between two text vectors, determining how similar they are regardless of magnitude.</a:t>
            </a:r>
          </a:p>
          <a:p>
            <a:pPr>
              <a:buNone/>
            </a:pPr>
            <a:r>
              <a:rPr lang="en-GB" sz="14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Convert text into numerical vectors (e.g., TF-IDF, word embeddings).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cosine of the angle between two vectors.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score close to </a:t>
            </a:r>
            <a:r>
              <a:rPr lang="en-GB" sz="1400" b="1"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 means high similarity, while a score near </a:t>
            </a:r>
            <a:r>
              <a:rPr lang="en-GB" sz="1400" b="1"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means low similarity.</a:t>
            </a:r>
          </a:p>
          <a:p>
            <a:pPr>
              <a:buNone/>
            </a:pPr>
            <a:r>
              <a:rPr lang="en-GB" sz="1400" b="1" dirty="0">
                <a:latin typeface="Times New Roman" panose="02020603050405020304" pitchFamily="18" charset="0"/>
                <a:cs typeface="Times New Roman" panose="02020603050405020304" pitchFamily="18" charset="0"/>
              </a:rPr>
              <a:t>Example:</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"cat" and "dog" might have a lower cosine similarity than "cat" and "kitten."</a:t>
            </a:r>
          </a:p>
        </p:txBody>
      </p:sp>
      <p:pic>
        <p:nvPicPr>
          <p:cNvPr id="2" name="image5.png">
            <a:extLst>
              <a:ext uri="{FF2B5EF4-FFF2-40B4-BE49-F238E27FC236}">
                <a16:creationId xmlns:a16="http://schemas.microsoft.com/office/drawing/2014/main" id="{B73C9B03-E7D0-6DC1-2C5A-D2640199AD9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Content Placeholder 13">
            <a:extLst>
              <a:ext uri="{FF2B5EF4-FFF2-40B4-BE49-F238E27FC236}">
                <a16:creationId xmlns:a16="http://schemas.microsoft.com/office/drawing/2014/main" id="{CCC62A61-9FD8-930C-6365-F9E8CD04043C}"/>
              </a:ext>
            </a:extLst>
          </p:cNvPr>
          <p:cNvSpPr txBox="1">
            <a:spLocks/>
          </p:cNvSpPr>
          <p:nvPr/>
        </p:nvSpPr>
        <p:spPr>
          <a:xfrm>
            <a:off x="6212650" y="1822348"/>
            <a:ext cx="5388012" cy="4787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GB" sz="1400" b="1" dirty="0">
                <a:latin typeface="Times New Roman" panose="02020603050405020304" pitchFamily="18" charset="0"/>
                <a:cs typeface="Times New Roman" panose="02020603050405020304" pitchFamily="18" charset="0"/>
              </a:rPr>
              <a:t>2. Levenshtein Distance (Edit Distance Comparison)</a:t>
            </a:r>
          </a:p>
          <a:p>
            <a:pPr>
              <a:lnSpc>
                <a:spcPct val="80000"/>
              </a:lnSpc>
              <a:buNone/>
            </a:pPr>
            <a:r>
              <a:rPr lang="en-GB" sz="1400" dirty="0">
                <a:latin typeface="Times New Roman" panose="02020603050405020304" pitchFamily="18" charset="0"/>
                <a:cs typeface="Times New Roman" panose="02020603050405020304" pitchFamily="18" charset="0"/>
              </a:rPr>
              <a:t>     Levenshtein distance counts the minimum number of insertions, deletions, or substitutions needed to convert one string into another.</a:t>
            </a:r>
          </a:p>
          <a:p>
            <a:pPr>
              <a:lnSpc>
                <a:spcPct val="80000"/>
              </a:lnSpc>
              <a:buNone/>
            </a:pPr>
            <a:r>
              <a:rPr lang="en-GB" sz="1400" b="1" dirty="0">
                <a:latin typeface="Times New Roman" panose="02020603050405020304" pitchFamily="18" charset="0"/>
                <a:cs typeface="Times New Roman" panose="02020603050405020304" pitchFamily="18" charset="0"/>
              </a:rPr>
              <a:t>How It Works: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Compare text character by character.</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edit distance between two words.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smaller number indicates greater similarity.</a:t>
            </a:r>
          </a:p>
          <a:p>
            <a:pPr>
              <a:lnSpc>
                <a:spcPct val="80000"/>
              </a:lnSpc>
              <a:buNone/>
            </a:pPr>
            <a:r>
              <a:rPr lang="en-GB" sz="1400" b="1" dirty="0">
                <a:latin typeface="Times New Roman" panose="02020603050405020304" pitchFamily="18" charset="0"/>
                <a:cs typeface="Times New Roman" panose="02020603050405020304" pitchFamily="18" charset="0"/>
              </a:rPr>
              <a:t>Example:</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"sample" → "</a:t>
            </a:r>
            <a:r>
              <a:rPr lang="en-GB" sz="1400" dirty="0" err="1">
                <a:latin typeface="Times New Roman" panose="02020603050405020304" pitchFamily="18" charset="0"/>
                <a:cs typeface="Times New Roman" panose="02020603050405020304" pitchFamily="18" charset="0"/>
              </a:rPr>
              <a:t>sampl</a:t>
            </a:r>
            <a:r>
              <a:rPr lang="en-GB" sz="1400" dirty="0">
                <a:latin typeface="Times New Roman" panose="02020603050405020304" pitchFamily="18" charset="0"/>
                <a:cs typeface="Times New Roman" panose="02020603050405020304" pitchFamily="18" charset="0"/>
              </a:rPr>
              <a:t>" (1 deletion, distance = 1)</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"text" → "test" (1 substitution, distance = 1)</a:t>
            </a:r>
          </a:p>
          <a:p>
            <a:pPr>
              <a:lnSpc>
                <a:spcPct val="80000"/>
              </a:lnSpc>
            </a:pPr>
            <a:r>
              <a:rPr lang="en-GB" sz="1400" b="1" dirty="0">
                <a:latin typeface="Times New Roman" panose="02020603050405020304" pitchFamily="18" charset="0"/>
                <a:cs typeface="Times New Roman" panose="02020603050405020304" pitchFamily="18" charset="0"/>
              </a:rPr>
              <a:t>Visualization:</a:t>
            </a:r>
            <a:r>
              <a:rPr lang="en-GB" sz="1400" dirty="0">
                <a:latin typeface="Times New Roman" panose="02020603050405020304" pitchFamily="18" charset="0"/>
                <a:cs typeface="Times New Roman" panose="02020603050405020304" pitchFamily="18" charset="0"/>
              </a:rPr>
              <a:t> A table showing the character-level transformation steps.</a:t>
            </a:r>
          </a:p>
        </p:txBody>
      </p:sp>
      <p:pic>
        <p:nvPicPr>
          <p:cNvPr id="7" name="Picture 2" descr="kNN">
            <a:extLst>
              <a:ext uri="{FF2B5EF4-FFF2-40B4-BE49-F238E27FC236}">
                <a16:creationId xmlns:a16="http://schemas.microsoft.com/office/drawing/2014/main" id="{6B3BB04B-616F-3A21-F722-BDDC4F376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049" y="5475496"/>
            <a:ext cx="2112552" cy="706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AI-generated content may be incorrect.">
            <a:extLst>
              <a:ext uri="{FF2B5EF4-FFF2-40B4-BE49-F238E27FC236}">
                <a16:creationId xmlns:a16="http://schemas.microsoft.com/office/drawing/2014/main" id="{BB222828-E751-9275-3575-3E7D77ED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650" y="5191252"/>
            <a:ext cx="5592858" cy="1254518"/>
          </a:xfrm>
          <a:prstGeom prst="rect">
            <a:avLst/>
          </a:prstGeom>
        </p:spPr>
      </p:pic>
      <p:sp>
        <p:nvSpPr>
          <p:cNvPr id="12" name="Title 1">
            <a:extLst>
              <a:ext uri="{FF2B5EF4-FFF2-40B4-BE49-F238E27FC236}">
                <a16:creationId xmlns:a16="http://schemas.microsoft.com/office/drawing/2014/main" id="{228CD38A-AE72-8DDF-C0EE-E3A8A02ACC7E}"/>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spTree>
    <p:extLst>
      <p:ext uri="{BB962C8B-B14F-4D97-AF65-F5344CB8AC3E}">
        <p14:creationId xmlns:p14="http://schemas.microsoft.com/office/powerpoint/2010/main" val="187142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C07EF064-229D-EF82-1AB4-720A40A273A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CA69474-B729-E4F8-27D7-50075540C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AA62CD1-FF33-6418-ACD2-BD2681241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C0824AA-5386-F636-6C1E-B381BA91A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9BF1F05-9228-08C8-B986-4C8090410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44E05296-483D-73C5-2525-89B4A541A6B1}"/>
              </a:ext>
            </a:extLst>
          </p:cNvPr>
          <p:cNvSpPr>
            <a:spLocks noGrp="1"/>
          </p:cNvSpPr>
          <p:nvPr>
            <p:ph idx="1"/>
          </p:nvPr>
        </p:nvSpPr>
        <p:spPr>
          <a:xfrm>
            <a:off x="233300" y="1822348"/>
            <a:ext cx="5388012" cy="3753993"/>
          </a:xfrm>
        </p:spPr>
        <p:txBody>
          <a:bodyPr>
            <a:normAutofit/>
          </a:bodyPr>
          <a:lstStyle/>
          <a:p>
            <a:pPr>
              <a:buNone/>
            </a:pPr>
            <a:r>
              <a:rPr lang="en-GB" sz="1400" b="1" dirty="0">
                <a:latin typeface="Times New Roman" panose="02020603050405020304" pitchFamily="18" charset="0"/>
                <a:cs typeface="Times New Roman" panose="02020603050405020304" pitchFamily="18" charset="0"/>
              </a:rPr>
              <a:t>3. Clustering with K-Means (Grouping Similar Texts) </a:t>
            </a:r>
          </a:p>
          <a:p>
            <a:pPr>
              <a:buNone/>
            </a:pPr>
            <a:r>
              <a:rPr lang="en-GB" sz="1400" dirty="0">
                <a:latin typeface="Times New Roman" panose="02020603050405020304" pitchFamily="18" charset="0"/>
                <a:cs typeface="Times New Roman" panose="02020603050405020304" pitchFamily="18" charset="0"/>
              </a:rPr>
              <a:t>     K-Means is used to group similar text embeddings into clusters for preprocessing improvements.</a:t>
            </a:r>
          </a:p>
          <a:p>
            <a:pPr>
              <a:buNone/>
            </a:pPr>
            <a:r>
              <a:rPr lang="en-GB" sz="14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Convert text into vector embeddings.</a:t>
            </a:r>
          </a:p>
          <a:p>
            <a:r>
              <a:rPr lang="en-GB" sz="1400" dirty="0">
                <a:latin typeface="Times New Roman" panose="02020603050405020304" pitchFamily="18" charset="0"/>
                <a:cs typeface="Times New Roman" panose="02020603050405020304" pitchFamily="18" charset="0"/>
              </a:rPr>
              <a:t>Apply K-Means* clustering to group similar texts.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Helps identify the best preprocessing techniques by grouping related variations.</a:t>
            </a:r>
          </a:p>
          <a:p>
            <a:pPr lvl="1" algn="just">
              <a:buFont typeface="Courier New" panose="02070309020205020404" pitchFamily="49" charset="0"/>
              <a:buChar char="o"/>
            </a:pPr>
            <a:r>
              <a:rPr lang="en-GB" sz="1000" dirty="0">
                <a:latin typeface="Times New Roman" panose="02020603050405020304" pitchFamily="18" charset="0"/>
                <a:cs typeface="Times New Roman" panose="02020603050405020304" pitchFamily="18" charset="0"/>
              </a:rPr>
              <a:t>Cluster 1 typically contains methods that preserve more original image characteristics</a:t>
            </a:r>
          </a:p>
          <a:p>
            <a:pPr lvl="1" algn="just">
              <a:buFont typeface="Courier New" panose="02070309020205020404" pitchFamily="49" charset="0"/>
              <a:buChar char="o"/>
            </a:pPr>
            <a:r>
              <a:rPr lang="en-GB" sz="1000" dirty="0">
                <a:latin typeface="Times New Roman" panose="02020603050405020304" pitchFamily="18" charset="0"/>
                <a:cs typeface="Times New Roman" panose="02020603050405020304" pitchFamily="18" charset="0"/>
              </a:rPr>
              <a:t>Cluster 2 often groups methods with enhanced contrast and edge definition</a:t>
            </a:r>
          </a:p>
          <a:p>
            <a:pPr lvl="1" algn="just">
              <a:buFont typeface="Courier New" panose="02070309020205020404" pitchFamily="49" charset="0"/>
              <a:buChar char="o"/>
            </a:pPr>
            <a:r>
              <a:rPr lang="en-GB" sz="1000" dirty="0">
                <a:latin typeface="Times New Roman" panose="02020603050405020304" pitchFamily="18" charset="0"/>
                <a:cs typeface="Times New Roman" panose="02020603050405020304" pitchFamily="18" charset="0"/>
              </a:rPr>
              <a:t>Cluster 3 frequently contains the most aggressive preprocessing techniques</a:t>
            </a:r>
          </a:p>
        </p:txBody>
      </p:sp>
      <p:pic>
        <p:nvPicPr>
          <p:cNvPr id="2" name="image5.png">
            <a:extLst>
              <a:ext uri="{FF2B5EF4-FFF2-40B4-BE49-F238E27FC236}">
                <a16:creationId xmlns:a16="http://schemas.microsoft.com/office/drawing/2014/main" id="{DFBA8D7A-5BB2-090A-43C7-94CADE9FD27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Content Placeholder 13">
            <a:extLst>
              <a:ext uri="{FF2B5EF4-FFF2-40B4-BE49-F238E27FC236}">
                <a16:creationId xmlns:a16="http://schemas.microsoft.com/office/drawing/2014/main" id="{B2597463-0EF0-E1BF-2734-FA43324521FD}"/>
              </a:ext>
            </a:extLst>
          </p:cNvPr>
          <p:cNvSpPr txBox="1">
            <a:spLocks/>
          </p:cNvSpPr>
          <p:nvPr/>
        </p:nvSpPr>
        <p:spPr>
          <a:xfrm>
            <a:off x="5621311" y="1820702"/>
            <a:ext cx="6175947" cy="478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GB" sz="1400" dirty="0">
              <a:latin typeface="Times New Roman" panose="02020603050405020304" pitchFamily="18" charset="0"/>
              <a:cs typeface="Times New Roman" panose="02020603050405020304" pitchFamily="18" charset="0"/>
            </a:endParaRPr>
          </a:p>
        </p:txBody>
      </p:sp>
      <p:sp>
        <p:nvSpPr>
          <p:cNvPr id="7" name="Content Placeholder 13">
            <a:extLst>
              <a:ext uri="{FF2B5EF4-FFF2-40B4-BE49-F238E27FC236}">
                <a16:creationId xmlns:a16="http://schemas.microsoft.com/office/drawing/2014/main" id="{02EB7028-6DE8-BF26-AFD2-A125848243CD}"/>
              </a:ext>
            </a:extLst>
          </p:cNvPr>
          <p:cNvSpPr txBox="1">
            <a:spLocks/>
          </p:cNvSpPr>
          <p:nvPr/>
        </p:nvSpPr>
        <p:spPr>
          <a:xfrm>
            <a:off x="233300" y="5434880"/>
            <a:ext cx="11354098" cy="10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400" b="1" dirty="0">
                <a:latin typeface="Times New Roman" panose="02020603050405020304" pitchFamily="18" charset="0"/>
                <a:cs typeface="Times New Roman" panose="02020603050405020304" pitchFamily="18" charset="0"/>
              </a:rPr>
              <a:t>*K-means</a:t>
            </a:r>
            <a:r>
              <a:rPr lang="en-GB" sz="1400" dirty="0">
                <a:latin typeface="Times New Roman" panose="02020603050405020304" pitchFamily="18" charset="0"/>
                <a:cs typeface="Times New Roman" panose="02020603050405020304" pitchFamily="18" charset="0"/>
              </a:rPr>
              <a:t> clustering is a method that groups similar items together based on their characteristics (vector embeddings in our case). It works by finding the best way to organize the items into a set number of groups (called clusters) so that items in the same group are more alike than those in different groups.</a:t>
            </a:r>
          </a:p>
        </p:txBody>
      </p:sp>
      <p:sp>
        <p:nvSpPr>
          <p:cNvPr id="8" name="Title 1">
            <a:extLst>
              <a:ext uri="{FF2B5EF4-FFF2-40B4-BE49-F238E27FC236}">
                <a16:creationId xmlns:a16="http://schemas.microsoft.com/office/drawing/2014/main" id="{D0259CFE-3FA5-C14E-0E19-57F352334BDF}"/>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pic>
        <p:nvPicPr>
          <p:cNvPr id="5" name="Picture 4" descr="A diagram of a cluster distribution&#10;&#10;AI-generated content may be incorrect.">
            <a:extLst>
              <a:ext uri="{FF2B5EF4-FFF2-40B4-BE49-F238E27FC236}">
                <a16:creationId xmlns:a16="http://schemas.microsoft.com/office/drawing/2014/main" id="{00AB32F5-EC96-B613-D05F-98A94EAB25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9573" y="2406332"/>
            <a:ext cx="3765207" cy="2584768"/>
          </a:xfrm>
          <a:prstGeom prst="rect">
            <a:avLst/>
          </a:prstGeom>
        </p:spPr>
      </p:pic>
    </p:spTree>
    <p:extLst>
      <p:ext uri="{BB962C8B-B14F-4D97-AF65-F5344CB8AC3E}">
        <p14:creationId xmlns:p14="http://schemas.microsoft.com/office/powerpoint/2010/main" val="391274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DBA401-0D16-A885-7AF4-BB35A08E6B89}"/>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403D53-406E-B8B3-ACE3-7A3C02A9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06282A-CC9D-49AE-8788-8DC71592E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284500-E138-7943-FEF2-A5704F388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F833A70-A522-98E7-A84D-578E93EF0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BA8F53F-E1DB-4BF8-1AFB-AEBC10E5C25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EF5EA491-1518-8F93-2E76-A8CA9EF83D1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2DE6B28B-E5ED-150D-2B03-E4F5B4E5D5EF}"/>
              </a:ext>
            </a:extLst>
          </p:cNvPr>
          <p:cNvSpPr txBox="1"/>
          <p:nvPr/>
        </p:nvSpPr>
        <p:spPr>
          <a:xfrm>
            <a:off x="3127438" y="5579547"/>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.1: OCR Preprocessing Time</a:t>
            </a:r>
          </a:p>
        </p:txBody>
      </p:sp>
      <p:sp>
        <p:nvSpPr>
          <p:cNvPr id="6" name="Content Placeholder 13">
            <a:extLst>
              <a:ext uri="{FF2B5EF4-FFF2-40B4-BE49-F238E27FC236}">
                <a16:creationId xmlns:a16="http://schemas.microsoft.com/office/drawing/2014/main" id="{C2A829E1-59EF-A3F5-203B-2D31F2780059}"/>
              </a:ext>
            </a:extLst>
          </p:cNvPr>
          <p:cNvSpPr txBox="1">
            <a:spLocks/>
          </p:cNvSpPr>
          <p:nvPr/>
        </p:nvSpPr>
        <p:spPr>
          <a:xfrm>
            <a:off x="8467105" y="2030772"/>
            <a:ext cx="3197117" cy="3063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Based on the analysis of multiple images, the average time required for the preprocessing method is comparatively less (approx. 50ms) for a single method applied to a single image.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conversion technique typically takes the maximum time (over 150ms) in most cases.</a:t>
            </a:r>
          </a:p>
        </p:txBody>
      </p:sp>
      <p:pic>
        <p:nvPicPr>
          <p:cNvPr id="10" name="Picture 9" descr="A graph with blue bars and black text&#10;&#10;AI-generated content may be incorrect.">
            <a:extLst>
              <a:ext uri="{FF2B5EF4-FFF2-40B4-BE49-F238E27FC236}">
                <a16:creationId xmlns:a16="http://schemas.microsoft.com/office/drawing/2014/main" id="{A5A7997C-578F-0866-B0A9-C12D0E0CF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05" y="2030772"/>
            <a:ext cx="7772400" cy="3548775"/>
          </a:xfrm>
          <a:prstGeom prst="rect">
            <a:avLst/>
          </a:prstGeom>
        </p:spPr>
      </p:pic>
    </p:spTree>
    <p:extLst>
      <p:ext uri="{BB962C8B-B14F-4D97-AF65-F5344CB8AC3E}">
        <p14:creationId xmlns:p14="http://schemas.microsoft.com/office/powerpoint/2010/main" val="421921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3510</TotalTime>
  <Words>1639</Words>
  <Application>Microsoft Macintosh PowerPoint</Application>
  <PresentationFormat>Widescreen</PresentationFormat>
  <Paragraphs>184</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Calibri</vt:lpstr>
      <vt:lpstr>Calibri Light</vt:lpstr>
      <vt:lpstr>Courier New</vt:lpstr>
      <vt:lpstr>Times New Roman</vt:lpstr>
      <vt:lpstr>Office Theme</vt:lpstr>
      <vt:lpstr>Creating Text from images with OCR API </vt:lpstr>
      <vt:lpstr>Agenda</vt:lpstr>
      <vt:lpstr>1.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AND INVESTIGATE KNN</dc:title>
  <dc:creator>Riswan Basha S</dc:creator>
  <cp:lastModifiedBy>Natarajan, Karthik Prabu</cp:lastModifiedBy>
  <cp:revision>198</cp:revision>
  <dcterms:created xsi:type="dcterms:W3CDTF">2023-03-24T09:25:36Z</dcterms:created>
  <dcterms:modified xsi:type="dcterms:W3CDTF">2025-03-20T23:17:28Z</dcterms:modified>
</cp:coreProperties>
</file>